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8"/>
  </p:notesMasterIdLst>
  <p:sldIdLst>
    <p:sldId id="268" r:id="rId2"/>
    <p:sldId id="280" r:id="rId3"/>
    <p:sldId id="267" r:id="rId4"/>
    <p:sldId id="269" r:id="rId5"/>
    <p:sldId id="270" r:id="rId6"/>
    <p:sldId id="271" r:id="rId7"/>
    <p:sldId id="272" r:id="rId8"/>
    <p:sldId id="283" r:id="rId9"/>
    <p:sldId id="273" r:id="rId10"/>
    <p:sldId id="274" r:id="rId11"/>
    <p:sldId id="282" r:id="rId12"/>
    <p:sldId id="275" r:id="rId13"/>
    <p:sldId id="285" r:id="rId14"/>
    <p:sldId id="276" r:id="rId15"/>
    <p:sldId id="277" r:id="rId16"/>
    <p:sldId id="284" r:id="rId17"/>
    <p:sldId id="279" r:id="rId18"/>
    <p:sldId id="302" r:id="rId19"/>
    <p:sldId id="303" r:id="rId20"/>
    <p:sldId id="296" r:id="rId21"/>
    <p:sldId id="304" r:id="rId22"/>
    <p:sldId id="305" r:id="rId23"/>
    <p:sldId id="306" r:id="rId24"/>
    <p:sldId id="257" r:id="rId25"/>
    <p:sldId id="258" r:id="rId26"/>
    <p:sldId id="259" r:id="rId27"/>
  </p:sldIdLst>
  <p:sldSz cx="9144000" cy="5715000" type="screen16x1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08서울남산체 M" panose="02020603020101020101" pitchFamily="18" charset="-127"/>
      <p:regular r:id="rId35"/>
    </p:embeddedFont>
    <p:embeddedFont>
      <p:font typeface="08서울남산체 EB" panose="02020603020101020101" pitchFamily="18" charset="-127"/>
      <p:regular r:id="rId36"/>
    </p:embeddedFont>
    <p:embeddedFont>
      <p:font typeface="08서울남산체 L" panose="02020603020101020101" pitchFamily="18" charset="-127"/>
      <p:regular r:id="rId37"/>
    </p:embeddedFont>
    <p:embeddedFont>
      <p:font typeface="08서울남산체 B" panose="02020603020101020101" pitchFamily="18" charset="-127"/>
      <p:regular r:id="rId38"/>
    </p:embeddedFont>
    <p:embeddedFont>
      <p:font typeface="08서울한강체 M" panose="02020603020101020101" pitchFamily="18" charset="-127"/>
      <p:regular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ko-KR"/>
    </a:defPPr>
    <a:lvl1pPr marL="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6E0"/>
    <a:srgbClr val="D9D9D9"/>
    <a:srgbClr val="DCC7E7"/>
    <a:srgbClr val="9DC3E6"/>
    <a:srgbClr val="548235"/>
    <a:srgbClr val="01415D"/>
    <a:srgbClr val="558093"/>
    <a:srgbClr val="B6DEDC"/>
    <a:srgbClr val="7CBCCF"/>
    <a:srgbClr val="BAC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71798" autoAdjust="0"/>
  </p:normalViewPr>
  <p:slideViewPr>
    <p:cSldViewPr snapToGrid="0" snapToObjects="1">
      <p:cViewPr varScale="1">
        <p:scale>
          <a:sx n="104" d="100"/>
          <a:sy n="104" d="100"/>
        </p:scale>
        <p:origin x="1018" y="91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5EC71-4027-DD47-B1DC-F78306A9778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A89D-53D5-334E-8539-973AE735D5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6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9294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국토교통부의 스마트시티 모델링 참고한 토픽 트리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6796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6</a:t>
            </a:r>
            <a:r>
              <a:rPr kumimoji="1" lang="ko-KR" altLang="en-US" dirty="0" smtClean="0"/>
              <a:t>가지 지표 모두 나타나는 트래픽 대시보드</a:t>
            </a:r>
            <a:endParaRPr kumimoji="1" lang="en-US" altLang="ko-KR" dirty="0" smtClean="0"/>
          </a:p>
          <a:p>
            <a:r>
              <a:rPr kumimoji="1" lang="ko-KR" altLang="en-US" dirty="0" smtClean="0"/>
              <a:t>차트가</a:t>
            </a:r>
            <a:r>
              <a:rPr kumimoji="1" lang="ko-KR" altLang="en-US" baseline="0" dirty="0" smtClean="0"/>
              <a:t> 아닌 표로도 볼 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37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784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서버 성능 정보 대시보드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811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6626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72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6875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 메시지 서버의 트래픽에 관한 정보를 얻기 위해 타겟 메시지 서버의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mosquitto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로그를 분석한다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그림처럼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'SUBSCRIBE'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단어를 읽으면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subscriber id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구독한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이름을 알아낼 수 있게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mosquitto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로그를 읽으면서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CONNACK’, ‘DISCONNECT’, ‘disconnecting’, ‘SUBSCRIBE’, ‘Receiving PUBLISH’, ‘Sending PUBLISH’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키워드가 읽히면 그에 맞는 트래픽 정보를 업데이트하도록 프로그램을 구현하였습니다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4D8CA-B0A2-41FA-9F73-A82F741FA2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91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4D8CA-B0A2-41FA-9F73-A82F741FA2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8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 웹 서비스 파트에서는</a:t>
            </a:r>
            <a:r>
              <a:rPr lang="en-US" altLang="ko-KR" dirty="0"/>
              <a:t>, </a:t>
            </a:r>
            <a:r>
              <a:rPr lang="ko-KR" altLang="en-US" dirty="0"/>
              <a:t>데이터베이스에 저장된 </a:t>
            </a:r>
            <a:r>
              <a:rPr lang="en-US" altLang="ko-KR" dirty="0"/>
              <a:t>JSON </a:t>
            </a:r>
            <a:r>
              <a:rPr lang="ko-KR" altLang="en-US" dirty="0"/>
              <a:t>형식의 데이터를 주기적으로 </a:t>
            </a:r>
            <a:r>
              <a:rPr lang="en-US" altLang="ko-KR" dirty="0"/>
              <a:t>String(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형식으로 변환 후</a:t>
            </a:r>
            <a:r>
              <a:rPr lang="en-US" altLang="ko-KR" dirty="0"/>
              <a:t>, mosquito </a:t>
            </a:r>
            <a:r>
              <a:rPr lang="ko-KR" altLang="en-US" dirty="0"/>
              <a:t>브로커를 통해 웹 브라우저로 </a:t>
            </a:r>
            <a:r>
              <a:rPr lang="en-US" altLang="ko-KR" dirty="0"/>
              <a:t>Publish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4D8CA-B0A2-41FA-9F73-A82F741FA22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7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6960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 웹 서비스 파트에서는</a:t>
            </a:r>
            <a:r>
              <a:rPr lang="en-US" altLang="ko-KR" dirty="0"/>
              <a:t>, </a:t>
            </a:r>
            <a:r>
              <a:rPr lang="ko-KR" altLang="en-US" dirty="0"/>
              <a:t>데이터베이스에 저장된 </a:t>
            </a:r>
            <a:r>
              <a:rPr lang="en-US" altLang="ko-KR" dirty="0"/>
              <a:t>JSON </a:t>
            </a:r>
            <a:r>
              <a:rPr lang="ko-KR" altLang="en-US" dirty="0"/>
              <a:t>형식의 데이터를 주기적으로 </a:t>
            </a:r>
            <a:r>
              <a:rPr lang="en-US" altLang="ko-KR" dirty="0"/>
              <a:t>String(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형식으로 변환 후</a:t>
            </a:r>
            <a:r>
              <a:rPr lang="en-US" altLang="ko-KR" dirty="0"/>
              <a:t>, mosquito </a:t>
            </a:r>
            <a:r>
              <a:rPr lang="ko-KR" altLang="en-US" dirty="0"/>
              <a:t>브로커를 통해 웹 브라우저로 </a:t>
            </a:r>
            <a:r>
              <a:rPr lang="en-US" altLang="ko-KR" dirty="0"/>
              <a:t>Publish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4D8CA-B0A2-41FA-9F73-A82F741FA22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31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 웹 서비스 파트에서는</a:t>
            </a:r>
            <a:r>
              <a:rPr lang="en-US" altLang="ko-KR" dirty="0"/>
              <a:t>, </a:t>
            </a:r>
            <a:r>
              <a:rPr lang="ko-KR" altLang="en-US" dirty="0"/>
              <a:t>데이터베이스에 저장된 </a:t>
            </a:r>
            <a:r>
              <a:rPr lang="en-US" altLang="ko-KR" dirty="0"/>
              <a:t>JSON </a:t>
            </a:r>
            <a:r>
              <a:rPr lang="ko-KR" altLang="en-US" dirty="0"/>
              <a:t>형식의 데이터를 주기적으로 </a:t>
            </a:r>
            <a:r>
              <a:rPr lang="en-US" altLang="ko-KR" dirty="0"/>
              <a:t>String(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형식으로 변환 후</a:t>
            </a:r>
            <a:r>
              <a:rPr lang="en-US" altLang="ko-KR" dirty="0"/>
              <a:t>, mosquito </a:t>
            </a:r>
            <a:r>
              <a:rPr lang="ko-KR" altLang="en-US" dirty="0"/>
              <a:t>브로커를 통해 웹 브라우저로 </a:t>
            </a:r>
            <a:r>
              <a:rPr lang="en-US" altLang="ko-KR" dirty="0"/>
              <a:t>Publish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4D8CA-B0A2-41FA-9F73-A82F741FA2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29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교통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교통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스마트파킹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교통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자율주행차운행관리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교통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스마트신호체계관리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환경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환경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상수수질관리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환경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대기오염예측서비스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환경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폐기물관리서비스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에너지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에너지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빌딩통합에너지관리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에너지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전기차충전인프라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독거노인토탈케어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스마트홈네트워크지원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장애인이동성보장서비스</a:t>
            </a:r>
            <a:endParaRPr lang="en-US" altLang="ko-KR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독거노인토탈케어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스마트홈네트워크지원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장애인이동성보장서비스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경제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경제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디지털마켓플레이스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안전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안전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사고긴급구난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안전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범죄긴급구난</a:t>
            </a:r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안전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재해재난예측서비스</a:t>
            </a:r>
          </a:p>
          <a:p>
            <a:r>
              <a:rPr lang="ko-KR" altLang="en-US" sz="1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안전</a:t>
            </a:r>
            <a:r>
              <a:rPr lang="en-US" altLang="ko-KR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시설물통합관리</a:t>
            </a:r>
          </a:p>
          <a:p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4D8CA-B0A2-41FA-9F73-A82F741FA2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3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왜 </a:t>
            </a:r>
            <a:r>
              <a:rPr kumimoji="1" lang="en-US" altLang="ko-KR" dirty="0" smtClean="0"/>
              <a:t>mqtt</a:t>
            </a:r>
            <a:r>
              <a:rPr kumimoji="1" lang="ko-KR" altLang="en-US" dirty="0" smtClean="0"/>
              <a:t>인지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1172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 smtClean="0"/>
              <a:t>MQTT </a:t>
            </a:r>
            <a:r>
              <a:rPr kumimoji="1" lang="ko-KR" altLang="en-US" baseline="0" dirty="0" smtClean="0"/>
              <a:t>동작 과정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>
                <a:sym typeface="Wingdings" panose="05000000000000000000" pitchFamily="2" charset="2"/>
              </a:rPr>
              <a:t> </a:t>
            </a:r>
            <a:r>
              <a:rPr kumimoji="1" lang="ko-KR" altLang="en-US" dirty="0" smtClean="0">
                <a:sym typeface="Wingdings" panose="05000000000000000000" pitchFamily="2" charset="2"/>
              </a:rPr>
              <a:t>활용 예로 스마트시티 등이 있다 </a:t>
            </a:r>
            <a:r>
              <a:rPr kumimoji="1" lang="en-US" altLang="ko-KR" dirty="0" smtClean="0">
                <a:sym typeface="Wingdings" panose="05000000000000000000" pitchFamily="2" charset="2"/>
              </a:rPr>
              <a:t> </a:t>
            </a:r>
            <a:r>
              <a:rPr kumimoji="1" lang="ko-KR" altLang="en-US" dirty="0" smtClean="0">
                <a:sym typeface="Wingdings" panose="05000000000000000000" pitchFamily="2" charset="2"/>
              </a:rPr>
              <a:t>우리는 </a:t>
            </a:r>
            <a:r>
              <a:rPr kumimoji="1" lang="en-US" altLang="ko-KR" dirty="0" smtClean="0">
                <a:sym typeface="Wingdings" panose="05000000000000000000" pitchFamily="2" charset="2"/>
              </a:rPr>
              <a:t>(</a:t>
            </a:r>
            <a:r>
              <a:rPr kumimoji="1" lang="ko-KR" altLang="en-US" dirty="0" smtClean="0">
                <a:sym typeface="Wingdings" panose="05000000000000000000" pitchFamily="2" charset="2"/>
              </a:rPr>
              <a:t>색칠된</a:t>
            </a:r>
            <a:r>
              <a:rPr kumimoji="1" lang="en-US" altLang="ko-KR" dirty="0" smtClean="0">
                <a:sym typeface="Wingdings" panose="05000000000000000000" pitchFamily="2" charset="2"/>
              </a:rPr>
              <a:t>)</a:t>
            </a:r>
            <a:r>
              <a:rPr kumimoji="1" lang="ko-KR" altLang="en-US" dirty="0" smtClean="0">
                <a:sym typeface="Wingdings" panose="05000000000000000000" pitchFamily="2" charset="2"/>
              </a:rPr>
              <a:t>이 부분을 만들었다</a:t>
            </a:r>
            <a:endParaRPr kumimoji="1" lang="en-US" altLang="ko-KR" dirty="0" smtClean="0">
              <a:sym typeface="Wingdings" panose="05000000000000000000" pitchFamily="2" charset="2"/>
            </a:endParaRPr>
          </a:p>
          <a:p>
            <a:endParaRPr kumimoji="1" lang="en-US" altLang="ko-KR" dirty="0" smtClean="0">
              <a:sym typeface="Wingdings" panose="05000000000000000000" pitchFamily="2" charset="2"/>
            </a:endParaRPr>
          </a:p>
          <a:p>
            <a:r>
              <a:rPr kumimoji="1" lang="ko-KR" altLang="en-US" dirty="0" smtClean="0">
                <a:sym typeface="Wingdings" panose="05000000000000000000" pitchFamily="2" charset="2"/>
              </a:rPr>
              <a:t>목표</a:t>
            </a:r>
            <a:r>
              <a:rPr kumimoji="1" lang="en-US" altLang="ko-KR" dirty="0" smtClean="0">
                <a:sym typeface="Wingdings" panose="05000000000000000000" pitchFamily="2" charset="2"/>
              </a:rPr>
              <a:t>: </a:t>
            </a:r>
            <a:r>
              <a:rPr kumimoji="1" lang="ko-KR" altLang="en-US" dirty="0" smtClean="0">
                <a:sym typeface="Wingdings" panose="05000000000000000000" pitchFamily="2" charset="2"/>
              </a:rPr>
              <a:t>토픽 트리만 정해놓으면 어느 응용 프로그램에도 적용 가능하도록</a:t>
            </a:r>
            <a:r>
              <a:rPr kumimoji="1" lang="en-US" altLang="ko-KR" dirty="0" smtClean="0">
                <a:sym typeface="Wingdings" panose="05000000000000000000" pitchFamily="2" charset="2"/>
              </a:rPr>
              <a:t>,</a:t>
            </a:r>
            <a:r>
              <a:rPr kumimoji="1" lang="en-US" altLang="ko-KR" baseline="0" dirty="0" smtClean="0">
                <a:sym typeface="Wingdings" panose="05000000000000000000" pitchFamily="2" charset="2"/>
              </a:rPr>
              <a:t> </a:t>
            </a:r>
            <a:r>
              <a:rPr kumimoji="1" lang="ko-KR" altLang="en-US" baseline="0" dirty="0" smtClean="0">
                <a:sym typeface="Wingdings" panose="05000000000000000000" pitchFamily="2" charset="2"/>
              </a:rPr>
              <a:t>오픈 소스</a:t>
            </a:r>
            <a:r>
              <a:rPr kumimoji="1" lang="en-US" altLang="ko-KR" baseline="0" dirty="0" smtClean="0">
                <a:sym typeface="Wingdings" panose="05000000000000000000" pitchFamily="2" charset="2"/>
              </a:rPr>
              <a:t>, </a:t>
            </a:r>
            <a:r>
              <a:rPr kumimoji="1" lang="ko-KR" altLang="en-US" baseline="0" dirty="0" smtClean="0">
                <a:sym typeface="Wingdings" panose="05000000000000000000" pitchFamily="2" charset="2"/>
              </a:rPr>
              <a:t>최신 기술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6852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연보라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우리가 만든 것</a:t>
            </a:r>
            <a:r>
              <a:rPr kumimoji="1" lang="en-US" altLang="ko-KR" dirty="0" smtClean="0"/>
              <a:t>!</a:t>
            </a:r>
          </a:p>
          <a:p>
            <a:r>
              <a:rPr kumimoji="1" lang="ko-KR" altLang="en-US" dirty="0" smtClean="0"/>
              <a:t>초록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라이브러리</a:t>
            </a:r>
            <a:endParaRPr kumimoji="1" lang="en-US" altLang="ko-KR" dirty="0" smtClean="0"/>
          </a:p>
          <a:p>
            <a:r>
              <a:rPr kumimoji="1" lang="ko-KR" altLang="en-US" dirty="0" smtClean="0"/>
              <a:t>노랑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브로커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오픈소스다</a:t>
            </a:r>
            <a:r>
              <a:rPr kumimoji="1" lang="en-US" altLang="ko-KR" dirty="0" smtClean="0"/>
              <a:t>!)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8976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 smtClean="0"/>
              <a:t>라즈베리파이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10</a:t>
            </a:r>
            <a:r>
              <a:rPr kumimoji="1" lang="ko-KR" altLang="en-US" dirty="0" smtClean="0"/>
              <a:t>대로 구축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262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F4A89D-53D5-334E-8539-973AE735D50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71317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583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트래픽 </a:t>
            </a:r>
            <a:r>
              <a:rPr kumimoji="1" lang="en-US" altLang="ko-KR" dirty="0" smtClean="0"/>
              <a:t>– mosquitto </a:t>
            </a:r>
            <a:r>
              <a:rPr kumimoji="1" lang="ko-KR" altLang="en-US" dirty="0" smtClean="0"/>
              <a:t>브로커의 실시간 출력 로그를 </a:t>
            </a:r>
            <a:r>
              <a:rPr kumimoji="1" lang="ko-KR" altLang="en-US" dirty="0" err="1" smtClean="0"/>
              <a:t>파싱</a:t>
            </a:r>
            <a:endParaRPr kumimoji="1" lang="en-US" altLang="ko-KR" dirty="0" smtClean="0"/>
          </a:p>
          <a:p>
            <a:r>
              <a:rPr kumimoji="1" lang="ko-KR" altLang="en-US" dirty="0" smtClean="0"/>
              <a:t>성능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커널의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가상파일시스템</a:t>
            </a:r>
            <a:r>
              <a:rPr kumimoji="1" lang="ko-KR" altLang="en-US" baseline="0" dirty="0" smtClean="0"/>
              <a:t> </a:t>
            </a:r>
            <a:r>
              <a:rPr kumimoji="1" lang="ko-KR" altLang="en-US" dirty="0" err="1" smtClean="0"/>
              <a:t>파싱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>
                <a:sym typeface="Wingdings" panose="05000000000000000000" pitchFamily="2" charset="2"/>
              </a:rPr>
              <a:t> </a:t>
            </a:r>
            <a:r>
              <a:rPr kumimoji="1" lang="ko-KR" altLang="en-US" dirty="0" smtClean="0">
                <a:sym typeface="Wingdings" panose="05000000000000000000" pitchFamily="2" charset="2"/>
              </a:rPr>
              <a:t>모니터링 서버의 데이터베이스에 저장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5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노드</a:t>
            </a:r>
            <a:r>
              <a:rPr kumimoji="1" lang="en-US" altLang="ko-KR" dirty="0" smtClean="0"/>
              <a:t>(&amp;</a:t>
            </a:r>
            <a:r>
              <a:rPr kumimoji="1" lang="ko-KR" altLang="en-US" dirty="0" smtClean="0"/>
              <a:t>익스프레스</a:t>
            </a:r>
            <a:r>
              <a:rPr kumimoji="1" lang="en-US" altLang="ko-KR" dirty="0" smtClean="0"/>
              <a:t>),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리액트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차트라이브러리 강조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24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C32F3-86C7-EB4F-A8C0-0736CCEB01CC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74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초연결사회에 대한 이미지 검색결과">
            <a:extLst>
              <a:ext uri="{FF2B5EF4-FFF2-40B4-BE49-F238E27FC236}">
                <a16:creationId xmlns:a16="http://schemas.microsoft.com/office/drawing/2014/main" id="{201A8CF4-7323-4989-8B07-EA28350AE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40E6A3-373D-47EF-BA00-1E9AC95A627D}"/>
              </a:ext>
            </a:extLst>
          </p:cNvPr>
          <p:cNvSpPr/>
          <p:nvPr/>
        </p:nvSpPr>
        <p:spPr>
          <a:xfrm>
            <a:off x="0" y="-1"/>
            <a:ext cx="9144000" cy="5715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378B59-4AB5-43C6-B7FE-D5CD4B38DA00}"/>
              </a:ext>
            </a:extLst>
          </p:cNvPr>
          <p:cNvSpPr/>
          <p:nvPr/>
        </p:nvSpPr>
        <p:spPr>
          <a:xfrm>
            <a:off x="1868259" y="2958569"/>
            <a:ext cx="5407480" cy="659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B3ECCC1-5F01-4477-9774-202E6933D357}"/>
              </a:ext>
            </a:extLst>
          </p:cNvPr>
          <p:cNvCxnSpPr>
            <a:cxnSpLocks/>
          </p:cNvCxnSpPr>
          <p:nvPr/>
        </p:nvCxnSpPr>
        <p:spPr>
          <a:xfrm>
            <a:off x="1850570" y="2171771"/>
            <a:ext cx="54074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8AF1C4-AF06-482C-9F24-AA30A86A6505}"/>
              </a:ext>
            </a:extLst>
          </p:cNvPr>
          <p:cNvCxnSpPr>
            <a:cxnSpLocks/>
          </p:cNvCxnSpPr>
          <p:nvPr/>
        </p:nvCxnSpPr>
        <p:spPr>
          <a:xfrm>
            <a:off x="1868259" y="3668800"/>
            <a:ext cx="54074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1609725" y="2141779"/>
            <a:ext cx="5924549" cy="15270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Dotum_Pro" charset="-127"/>
              </a:rPr>
              <a:t>MQTT </a:t>
            </a:r>
            <a:r>
              <a:rPr kumimoji="1"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Dotum_Pro" charset="-127"/>
              </a:rPr>
              <a:t>기반</a:t>
            </a:r>
            <a:r>
              <a:rPr kumimoji="1"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Dotum_Pro" charset="-127"/>
              </a:rPr>
              <a:t> </a:t>
            </a:r>
            <a:r>
              <a:rPr kumimoji="1"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Dotum_Pro" charset="-127"/>
              </a:rPr>
              <a:t>메시지 서버의</a:t>
            </a:r>
            <a:endParaRPr kumimoji="1"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KoPubDotum_Pro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EB" panose="02020603020101020101" pitchFamily="18" charset="-127"/>
                <a:ea typeface="08서울남산체 EB" panose="02020603020101020101" pitchFamily="18" charset="-127"/>
                <a:cs typeface="KoPubDotum_Pro" charset="-127"/>
              </a:rPr>
              <a:t>성능 모니터링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55F21-BA18-4A2A-B1E3-B26EA618A3A6}"/>
              </a:ext>
            </a:extLst>
          </p:cNvPr>
          <p:cNvSpPr txBox="1"/>
          <p:nvPr/>
        </p:nvSpPr>
        <p:spPr>
          <a:xfrm>
            <a:off x="7342414" y="5210993"/>
            <a:ext cx="172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황금오리</a:t>
            </a:r>
          </a:p>
        </p:txBody>
      </p:sp>
    </p:spTree>
    <p:extLst>
      <p:ext uri="{BB962C8B-B14F-4D97-AF65-F5344CB8AC3E}">
        <p14:creationId xmlns:p14="http://schemas.microsoft.com/office/powerpoint/2010/main" val="275387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0"/>
    </mc:Choice>
    <mc:Fallback xmlns="">
      <p:transition spd="slow" advTm="333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BF18AA-8262-468E-A279-D51C13288A3B}"/>
              </a:ext>
            </a:extLst>
          </p:cNvPr>
          <p:cNvSpPr/>
          <p:nvPr/>
        </p:nvSpPr>
        <p:spPr>
          <a:xfrm>
            <a:off x="441491" y="1133398"/>
            <a:ext cx="4859607" cy="2721867"/>
          </a:xfrm>
          <a:prstGeom prst="rect">
            <a:avLst/>
          </a:prstGeom>
          <a:solidFill>
            <a:srgbClr val="FDE8C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64A973-A5E4-4261-A21C-CCDBCBCB85D0}"/>
              </a:ext>
            </a:extLst>
          </p:cNvPr>
          <p:cNvSpPr/>
          <p:nvPr/>
        </p:nvSpPr>
        <p:spPr>
          <a:xfrm>
            <a:off x="5492727" y="1376591"/>
            <a:ext cx="2861364" cy="179238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D787517-BC44-40C4-982F-B729AB8EE6A0}"/>
              </a:ext>
            </a:extLst>
          </p:cNvPr>
          <p:cNvSpPr txBox="1"/>
          <p:nvPr/>
        </p:nvSpPr>
        <p:spPr>
          <a:xfrm>
            <a:off x="7635327" y="3353848"/>
            <a:ext cx="392194" cy="229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…</a:t>
            </a:r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5C8FD93-88A1-4268-B96C-CD33571B1150}"/>
              </a:ext>
            </a:extLst>
          </p:cNvPr>
          <p:cNvSpPr/>
          <p:nvPr/>
        </p:nvSpPr>
        <p:spPr>
          <a:xfrm>
            <a:off x="6076259" y="1459860"/>
            <a:ext cx="1652178" cy="56083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Monitoring</a:t>
            </a:r>
            <a:r>
              <a: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Application</a:t>
            </a:r>
            <a:endParaRPr lang="ko-KR" altLang="en-US" sz="14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F6BAC7-1B6D-4C38-847F-FF4521E17C51}"/>
              </a:ext>
            </a:extLst>
          </p:cNvPr>
          <p:cNvSpPr/>
          <p:nvPr/>
        </p:nvSpPr>
        <p:spPr>
          <a:xfrm>
            <a:off x="5679639" y="2310818"/>
            <a:ext cx="2425612" cy="6382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Target MQTT Broker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mosquitto</a:t>
            </a:r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sp>
        <p:nvSpPr>
          <p:cNvPr id="20" name="화살표: 오른쪽 246">
            <a:extLst>
              <a:ext uri="{FF2B5EF4-FFF2-40B4-BE49-F238E27FC236}">
                <a16:creationId xmlns:a16="http://schemas.microsoft.com/office/drawing/2014/main" id="{608334EE-5AF9-476F-8A75-B2BAC83261C9}"/>
              </a:ext>
            </a:extLst>
          </p:cNvPr>
          <p:cNvSpPr/>
          <p:nvPr/>
        </p:nvSpPr>
        <p:spPr>
          <a:xfrm rot="16200000">
            <a:off x="6794110" y="2086329"/>
            <a:ext cx="258601" cy="14906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E972FD5-7810-4215-9B9A-D8551CB76AD4}"/>
              </a:ext>
            </a:extLst>
          </p:cNvPr>
          <p:cNvSpPr/>
          <p:nvPr/>
        </p:nvSpPr>
        <p:spPr>
          <a:xfrm>
            <a:off x="6059679" y="3973293"/>
            <a:ext cx="1726474" cy="379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mosquitto</a:t>
            </a:r>
            <a:endParaRPr lang="ko-KR" altLang="en-US" sz="14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화살표: 오른쪽 246">
            <a:extLst>
              <a:ext uri="{FF2B5EF4-FFF2-40B4-BE49-F238E27FC236}">
                <a16:creationId xmlns:a16="http://schemas.microsoft.com/office/drawing/2014/main" id="{A2925ED3-B8BE-423E-B13B-6A6606CF92CE}"/>
              </a:ext>
            </a:extLst>
          </p:cNvPr>
          <p:cNvSpPr/>
          <p:nvPr/>
        </p:nvSpPr>
        <p:spPr>
          <a:xfrm rot="16200000">
            <a:off x="6823405" y="4402640"/>
            <a:ext cx="179911" cy="13295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88029D-6B17-49D6-811D-6740DEFADE0F}"/>
              </a:ext>
            </a:extLst>
          </p:cNvPr>
          <p:cNvSpPr txBox="1"/>
          <p:nvPr/>
        </p:nvSpPr>
        <p:spPr>
          <a:xfrm>
            <a:off x="7249896" y="4755254"/>
            <a:ext cx="1202720" cy="26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Master PC</a:t>
            </a:r>
            <a:endParaRPr lang="ko-KR" altLang="en-US" sz="1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6A21C48-5584-4FD2-926E-976C5CB3C5F9}"/>
              </a:ext>
            </a:extLst>
          </p:cNvPr>
          <p:cNvGrpSpPr/>
          <p:nvPr/>
        </p:nvGrpSpPr>
        <p:grpSpPr>
          <a:xfrm>
            <a:off x="6706291" y="3650632"/>
            <a:ext cx="1867537" cy="369697"/>
            <a:chOff x="6978227" y="4500343"/>
            <a:chExt cx="1937566" cy="492443"/>
          </a:xfrm>
        </p:grpSpPr>
        <p:sp>
          <p:nvSpPr>
            <p:cNvPr id="73" name="화살표: 오른쪽 246">
              <a:extLst>
                <a:ext uri="{FF2B5EF4-FFF2-40B4-BE49-F238E27FC236}">
                  <a16:creationId xmlns:a16="http://schemas.microsoft.com/office/drawing/2014/main" id="{BDEEA571-E0A2-4DD4-9E29-69929FCC4603}"/>
                </a:ext>
              </a:extLst>
            </p:cNvPr>
            <p:cNvSpPr/>
            <p:nvPr/>
          </p:nvSpPr>
          <p:spPr>
            <a:xfrm rot="16200000">
              <a:off x="7053634" y="4619806"/>
              <a:ext cx="336520" cy="12651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4" name="화살표: 오른쪽 246">
              <a:extLst>
                <a:ext uri="{FF2B5EF4-FFF2-40B4-BE49-F238E27FC236}">
                  <a16:creationId xmlns:a16="http://schemas.microsoft.com/office/drawing/2014/main" id="{B9C06163-1B7E-4F9F-955A-5495119E3514}"/>
                </a:ext>
              </a:extLst>
            </p:cNvPr>
            <p:cNvSpPr/>
            <p:nvPr/>
          </p:nvSpPr>
          <p:spPr>
            <a:xfrm rot="16200000">
              <a:off x="7231629" y="4619806"/>
              <a:ext cx="336520" cy="12651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5" name="화살표: 오른쪽 246">
              <a:extLst>
                <a:ext uri="{FF2B5EF4-FFF2-40B4-BE49-F238E27FC236}">
                  <a16:creationId xmlns:a16="http://schemas.microsoft.com/office/drawing/2014/main" id="{3B661444-916E-44BE-9267-6ADAEEC7296D}"/>
                </a:ext>
              </a:extLst>
            </p:cNvPr>
            <p:cNvSpPr/>
            <p:nvPr/>
          </p:nvSpPr>
          <p:spPr>
            <a:xfrm rot="16200000">
              <a:off x="6873224" y="4619806"/>
              <a:ext cx="336520" cy="12651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57EB5-94D0-4835-BFA4-FE4B8C8CF524}"/>
                </a:ext>
              </a:extLst>
            </p:cNvPr>
            <p:cNvSpPr txBox="1"/>
            <p:nvPr/>
          </p:nvSpPr>
          <p:spPr>
            <a:xfrm>
              <a:off x="7428919" y="4500343"/>
              <a:ext cx="14868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test messages for loads</a:t>
              </a:r>
              <a:endPara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1A1AAD-D9E2-435B-A577-46677C00FCDE}"/>
              </a:ext>
            </a:extLst>
          </p:cNvPr>
          <p:cNvGrpSpPr/>
          <p:nvPr/>
        </p:nvGrpSpPr>
        <p:grpSpPr>
          <a:xfrm>
            <a:off x="3104709" y="1924971"/>
            <a:ext cx="319400" cy="347122"/>
            <a:chOff x="2803973" y="2214127"/>
            <a:chExt cx="510478" cy="368730"/>
          </a:xfrm>
        </p:grpSpPr>
        <p:sp>
          <p:nvSpPr>
            <p:cNvPr id="71" name="화살표: 오른쪽 246">
              <a:extLst>
                <a:ext uri="{FF2B5EF4-FFF2-40B4-BE49-F238E27FC236}">
                  <a16:creationId xmlns:a16="http://schemas.microsoft.com/office/drawing/2014/main" id="{1D4BBF6A-29D5-4723-9C3F-30195DCA9063}"/>
                </a:ext>
              </a:extLst>
            </p:cNvPr>
            <p:cNvSpPr/>
            <p:nvPr/>
          </p:nvSpPr>
          <p:spPr>
            <a:xfrm rot="16200000">
              <a:off x="2746379" y="2271721"/>
              <a:ext cx="355362" cy="24017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2" name="화살표: 오른쪽 246">
              <a:extLst>
                <a:ext uri="{FF2B5EF4-FFF2-40B4-BE49-F238E27FC236}">
                  <a16:creationId xmlns:a16="http://schemas.microsoft.com/office/drawing/2014/main" id="{B58A450A-1909-45CF-BD93-FBAED8435A7B}"/>
                </a:ext>
              </a:extLst>
            </p:cNvPr>
            <p:cNvSpPr/>
            <p:nvPr/>
          </p:nvSpPr>
          <p:spPr>
            <a:xfrm rot="5400000">
              <a:off x="3011467" y="2279872"/>
              <a:ext cx="347514" cy="258455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6" name="모서리가 둥근 직사각형 90">
            <a:extLst>
              <a:ext uri="{FF2B5EF4-FFF2-40B4-BE49-F238E27FC236}">
                <a16:creationId xmlns:a16="http://schemas.microsoft.com/office/drawing/2014/main" id="{AEA59D50-E275-4C6F-99F2-95FCD5A9D71C}"/>
              </a:ext>
            </a:extLst>
          </p:cNvPr>
          <p:cNvSpPr/>
          <p:nvPr/>
        </p:nvSpPr>
        <p:spPr>
          <a:xfrm>
            <a:off x="5440316" y="3268211"/>
            <a:ext cx="3072565" cy="2010208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모서리가 둥근 직사각형 91">
            <a:extLst>
              <a:ext uri="{FF2B5EF4-FFF2-40B4-BE49-F238E27FC236}">
                <a16:creationId xmlns:a16="http://schemas.microsoft.com/office/drawing/2014/main" id="{58FBDE6A-3981-4B39-A816-B817A382E156}"/>
              </a:ext>
            </a:extLst>
          </p:cNvPr>
          <p:cNvSpPr/>
          <p:nvPr/>
        </p:nvSpPr>
        <p:spPr>
          <a:xfrm>
            <a:off x="5660176" y="868480"/>
            <a:ext cx="2503921" cy="128752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8" name="화살표: 오른쪽 218">
            <a:extLst>
              <a:ext uri="{FF2B5EF4-FFF2-40B4-BE49-F238E27FC236}">
                <a16:creationId xmlns:a16="http://schemas.microsoft.com/office/drawing/2014/main" id="{7277286F-DB3B-4BDB-BB37-8C6DB62011E5}"/>
              </a:ext>
            </a:extLst>
          </p:cNvPr>
          <p:cNvSpPr/>
          <p:nvPr/>
        </p:nvSpPr>
        <p:spPr>
          <a:xfrm rot="10800000">
            <a:off x="3608160" y="1714312"/>
            <a:ext cx="2430795" cy="14893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4E1D590-C939-48D9-AC29-31AD93765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945" y="1221458"/>
            <a:ext cx="756904" cy="6845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49DC4D-78BE-41E9-9C4B-B7F0B5ACD3FE}"/>
              </a:ext>
            </a:extLst>
          </p:cNvPr>
          <p:cNvSpPr txBox="1"/>
          <p:nvPr/>
        </p:nvSpPr>
        <p:spPr>
          <a:xfrm>
            <a:off x="2420779" y="1150843"/>
            <a:ext cx="652710" cy="26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DB</a:t>
            </a:r>
            <a:endParaRPr lang="ko-KR" altLang="en-US" sz="1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1" name="모서리가 둥근 직사각형 101">
            <a:extLst>
              <a:ext uri="{FF2B5EF4-FFF2-40B4-BE49-F238E27FC236}">
                <a16:creationId xmlns:a16="http://schemas.microsoft.com/office/drawing/2014/main" id="{E99D25A4-0387-4CA6-8DD4-3469A7F98C61}"/>
              </a:ext>
            </a:extLst>
          </p:cNvPr>
          <p:cNvSpPr/>
          <p:nvPr/>
        </p:nvSpPr>
        <p:spPr>
          <a:xfrm>
            <a:off x="520883" y="1435977"/>
            <a:ext cx="2170879" cy="2310336"/>
          </a:xfrm>
          <a:prstGeom prst="roundRect">
            <a:avLst>
              <a:gd name="adj" fmla="val 10701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E1CCF3-7DEB-4C44-8BF3-80CDC21F2217}"/>
              </a:ext>
            </a:extLst>
          </p:cNvPr>
          <p:cNvSpPr txBox="1"/>
          <p:nvPr/>
        </p:nvSpPr>
        <p:spPr>
          <a:xfrm>
            <a:off x="2235558" y="5318076"/>
            <a:ext cx="1477937" cy="28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 브라우저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81370D-BBD8-4F53-9A1C-11019C827B02}"/>
              </a:ext>
            </a:extLst>
          </p:cNvPr>
          <p:cNvSpPr txBox="1"/>
          <p:nvPr/>
        </p:nvSpPr>
        <p:spPr>
          <a:xfrm>
            <a:off x="6023489" y="943313"/>
            <a:ext cx="1774558" cy="45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테스트 </a:t>
            </a:r>
            <a:r>
              <a:rPr lang="en-US" altLang="ko-KR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MQTT </a:t>
            </a:r>
            <a:r>
              <a:rPr lang="ko-KR" altLang="en-US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메시지 플랫폼 구축</a:t>
            </a:r>
          </a:p>
        </p:txBody>
      </p:sp>
      <p:sp>
        <p:nvSpPr>
          <p:cNvPr id="34" name="모서리가 둥근 직사각형 109">
            <a:extLst>
              <a:ext uri="{FF2B5EF4-FFF2-40B4-BE49-F238E27FC236}">
                <a16:creationId xmlns:a16="http://schemas.microsoft.com/office/drawing/2014/main" id="{6A58E05C-98C8-42FA-913E-160C7FB3A990}"/>
              </a:ext>
            </a:extLst>
          </p:cNvPr>
          <p:cNvSpPr/>
          <p:nvPr/>
        </p:nvSpPr>
        <p:spPr>
          <a:xfrm>
            <a:off x="2808232" y="2070667"/>
            <a:ext cx="2398337" cy="1675646"/>
          </a:xfrm>
          <a:prstGeom prst="roundRect">
            <a:avLst>
              <a:gd name="adj" fmla="val 9434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341AA9-54FC-4B20-BAA8-173C2CE11F12}"/>
              </a:ext>
            </a:extLst>
          </p:cNvPr>
          <p:cNvSpPr txBox="1"/>
          <p:nvPr/>
        </p:nvSpPr>
        <p:spPr>
          <a:xfrm>
            <a:off x="2083839" y="837039"/>
            <a:ext cx="1477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모니터링 서버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F5F955-22CE-4C16-A4F0-AEEF5E5B67C2}"/>
              </a:ext>
            </a:extLst>
          </p:cNvPr>
          <p:cNvSpPr txBox="1"/>
          <p:nvPr/>
        </p:nvSpPr>
        <p:spPr>
          <a:xfrm>
            <a:off x="7755336" y="2590465"/>
            <a:ext cx="1197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MQTT</a:t>
            </a:r>
          </a:p>
          <a:p>
            <a:pPr algn="ctr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브로커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203E4B-F151-4362-AF8D-97C30B29FCBF}"/>
              </a:ext>
            </a:extLst>
          </p:cNvPr>
          <p:cNvSpPr txBox="1"/>
          <p:nvPr/>
        </p:nvSpPr>
        <p:spPr>
          <a:xfrm>
            <a:off x="6017967" y="5322387"/>
            <a:ext cx="2044368" cy="28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테스트 로드 시스템</a:t>
            </a:r>
          </a:p>
        </p:txBody>
      </p:sp>
      <p:sp>
        <p:nvSpPr>
          <p:cNvPr id="39" name="굽은 화살표 61">
            <a:extLst>
              <a:ext uri="{FF2B5EF4-FFF2-40B4-BE49-F238E27FC236}">
                <a16:creationId xmlns:a16="http://schemas.microsoft.com/office/drawing/2014/main" id="{F87D63C1-A636-4B61-BE8C-2DC42ABAC5D6}"/>
              </a:ext>
            </a:extLst>
          </p:cNvPr>
          <p:cNvSpPr/>
          <p:nvPr/>
        </p:nvSpPr>
        <p:spPr>
          <a:xfrm rot="16200000" flipH="1" flipV="1">
            <a:off x="4556272" y="2708085"/>
            <a:ext cx="566981" cy="362123"/>
          </a:xfrm>
          <a:prstGeom prst="bentArrow">
            <a:avLst>
              <a:gd name="adj1" fmla="val 17510"/>
              <a:gd name="adj2" fmla="val 19684"/>
              <a:gd name="adj3" fmla="val 19064"/>
              <a:gd name="adj4" fmla="val 408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FE60C-EBD6-4EFA-8F5C-5E6F39D7F515}"/>
              </a:ext>
            </a:extLst>
          </p:cNvPr>
          <p:cNvSpPr txBox="1"/>
          <p:nvPr/>
        </p:nvSpPr>
        <p:spPr>
          <a:xfrm>
            <a:off x="3796334" y="1431983"/>
            <a:ext cx="1977136" cy="26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성능 및 측정데이터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BDCF032-084B-4F7C-B05B-AC33556C65D5}"/>
              </a:ext>
            </a:extLst>
          </p:cNvPr>
          <p:cNvSpPr/>
          <p:nvPr/>
        </p:nvSpPr>
        <p:spPr>
          <a:xfrm>
            <a:off x="3604975" y="3123544"/>
            <a:ext cx="1555679" cy="42186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>
              <a:schemeClr val="accent4">
                <a:lumMod val="20000"/>
                <a:lumOff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mosquitto</a:t>
            </a:r>
            <a:endParaRPr lang="ko-KR" altLang="en-US" sz="14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6" name="화살표: 오른쪽 218">
            <a:extLst>
              <a:ext uri="{FF2B5EF4-FFF2-40B4-BE49-F238E27FC236}">
                <a16:creationId xmlns:a16="http://schemas.microsoft.com/office/drawing/2014/main" id="{0C16CD09-54D2-4D9F-A2FE-CBDEB4DFFEAF}"/>
              </a:ext>
            </a:extLst>
          </p:cNvPr>
          <p:cNvSpPr/>
          <p:nvPr/>
        </p:nvSpPr>
        <p:spPr>
          <a:xfrm rot="5400000">
            <a:off x="3856263" y="3658704"/>
            <a:ext cx="362712" cy="11228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2F0443-B7F6-4FB0-88F4-2CD290EC1BAC}"/>
              </a:ext>
            </a:extLst>
          </p:cNvPr>
          <p:cNvGrpSpPr/>
          <p:nvPr/>
        </p:nvGrpSpPr>
        <p:grpSpPr>
          <a:xfrm>
            <a:off x="707418" y="2291353"/>
            <a:ext cx="4001678" cy="647866"/>
            <a:chOff x="480401" y="2625839"/>
            <a:chExt cx="4151733" cy="7821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455DEDE-86DE-48CA-BC79-234A7F891959}"/>
                </a:ext>
              </a:extLst>
            </p:cNvPr>
            <p:cNvGrpSpPr/>
            <p:nvPr/>
          </p:nvGrpSpPr>
          <p:grpSpPr>
            <a:xfrm>
              <a:off x="480401" y="2625839"/>
              <a:ext cx="3268637" cy="782130"/>
              <a:chOff x="563534" y="2502254"/>
              <a:chExt cx="2774610" cy="739514"/>
            </a:xfrm>
          </p:grpSpPr>
          <p:sp>
            <p:nvSpPr>
              <p:cNvPr id="70" name="사각형: 둥근 모서리 220">
                <a:extLst>
                  <a:ext uri="{FF2B5EF4-FFF2-40B4-BE49-F238E27FC236}">
                    <a16:creationId xmlns:a16="http://schemas.microsoft.com/office/drawing/2014/main" id="{EE5B15E4-C5FC-4F92-9DE6-1F6765ACA2AB}"/>
                  </a:ext>
                </a:extLst>
              </p:cNvPr>
              <p:cNvSpPr/>
              <p:nvPr/>
            </p:nvSpPr>
            <p:spPr>
              <a:xfrm>
                <a:off x="563534" y="2883003"/>
                <a:ext cx="2774610" cy="358765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Express</a:t>
                </a:r>
              </a:p>
            </p:txBody>
          </p:sp>
          <p:sp>
            <p:nvSpPr>
              <p:cNvPr id="69" name="사각형: 둥근 모서리 220">
                <a:extLst>
                  <a:ext uri="{FF2B5EF4-FFF2-40B4-BE49-F238E27FC236}">
                    <a16:creationId xmlns:a16="http://schemas.microsoft.com/office/drawing/2014/main" id="{1B50A9AA-D5CB-428A-BB53-3220AD2FC914}"/>
                  </a:ext>
                </a:extLst>
              </p:cNvPr>
              <p:cNvSpPr/>
              <p:nvPr/>
            </p:nvSpPr>
            <p:spPr>
              <a:xfrm>
                <a:off x="563534" y="2502254"/>
                <a:ext cx="2774610" cy="358765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Node.js</a:t>
                </a:r>
              </a:p>
            </p:txBody>
          </p:sp>
        </p:grpSp>
        <p:sp>
          <p:nvSpPr>
            <p:cNvPr id="68" name="사각형: 둥근 모서리 233">
              <a:extLst>
                <a:ext uri="{FF2B5EF4-FFF2-40B4-BE49-F238E27FC236}">
                  <a16:creationId xmlns:a16="http://schemas.microsoft.com/office/drawing/2014/main" id="{749F1907-9760-4372-8D97-45A242B61EE2}"/>
                </a:ext>
              </a:extLst>
            </p:cNvPr>
            <p:cNvSpPr/>
            <p:nvPr/>
          </p:nvSpPr>
          <p:spPr>
            <a:xfrm>
              <a:off x="3749035" y="2822323"/>
              <a:ext cx="883099" cy="386145"/>
            </a:xfrm>
            <a:prstGeom prst="roundRect">
              <a:avLst/>
            </a:prstGeom>
            <a:solidFill>
              <a:srgbClr val="D2B6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User.js</a:t>
              </a:r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A56DB26-65DC-48E9-B1AB-42E3A8D6C882}"/>
              </a:ext>
            </a:extLst>
          </p:cNvPr>
          <p:cNvGrpSpPr/>
          <p:nvPr/>
        </p:nvGrpSpPr>
        <p:grpSpPr>
          <a:xfrm>
            <a:off x="830716" y="1564734"/>
            <a:ext cx="1191133" cy="612207"/>
            <a:chOff x="638406" y="1917986"/>
            <a:chExt cx="1235798" cy="739085"/>
          </a:xfrm>
        </p:grpSpPr>
        <p:sp>
          <p:nvSpPr>
            <p:cNvPr id="64" name="사각형: 둥근 모서리 233">
              <a:extLst>
                <a:ext uri="{FF2B5EF4-FFF2-40B4-BE49-F238E27FC236}">
                  <a16:creationId xmlns:a16="http://schemas.microsoft.com/office/drawing/2014/main" id="{09E8785C-9F57-4C34-86D3-97A7C4123DCB}"/>
                </a:ext>
              </a:extLst>
            </p:cNvPr>
            <p:cNvSpPr/>
            <p:nvPr/>
          </p:nvSpPr>
          <p:spPr>
            <a:xfrm>
              <a:off x="638406" y="1917986"/>
              <a:ext cx="938131" cy="506540"/>
            </a:xfrm>
            <a:prstGeom prst="roundRect">
              <a:avLst>
                <a:gd name="adj" fmla="val 16667"/>
              </a:avLst>
            </a:prstGeom>
            <a:solidFill>
              <a:srgbClr val="D2B6E0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5" name="사각형: 둥근 모서리 233">
              <a:extLst>
                <a:ext uri="{FF2B5EF4-FFF2-40B4-BE49-F238E27FC236}">
                  <a16:creationId xmlns:a16="http://schemas.microsoft.com/office/drawing/2014/main" id="{76ACB88E-BBB3-43DA-8EDB-5D18AD0D9181}"/>
                </a:ext>
              </a:extLst>
            </p:cNvPr>
            <p:cNvSpPr/>
            <p:nvPr/>
          </p:nvSpPr>
          <p:spPr>
            <a:xfrm>
              <a:off x="742546" y="2024152"/>
              <a:ext cx="938131" cy="506540"/>
            </a:xfrm>
            <a:prstGeom prst="roundRect">
              <a:avLst/>
            </a:prstGeom>
            <a:solidFill>
              <a:srgbClr val="D2B6E0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6" name="사각형: 둥근 모서리 233">
              <a:extLst>
                <a:ext uri="{FF2B5EF4-FFF2-40B4-BE49-F238E27FC236}">
                  <a16:creationId xmlns:a16="http://schemas.microsoft.com/office/drawing/2014/main" id="{7119A662-E240-4C77-BCD2-4432CD6C21D3}"/>
                </a:ext>
              </a:extLst>
            </p:cNvPr>
            <p:cNvSpPr/>
            <p:nvPr/>
          </p:nvSpPr>
          <p:spPr>
            <a:xfrm>
              <a:off x="868479" y="2150534"/>
              <a:ext cx="1005725" cy="506537"/>
            </a:xfrm>
            <a:prstGeom prst="roundRect">
              <a:avLst/>
            </a:prstGeom>
            <a:solidFill>
              <a:srgbClr val="D2B6E0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js</a:t>
              </a:r>
              <a:r>
                <a:rPr lang="ko-KR" altLang="en-US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파일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2859A2-4919-4FEC-ACAA-8CA30CDE4B38}"/>
              </a:ext>
            </a:extLst>
          </p:cNvPr>
          <p:cNvGrpSpPr/>
          <p:nvPr/>
        </p:nvGrpSpPr>
        <p:grpSpPr>
          <a:xfrm>
            <a:off x="1227258" y="3916442"/>
            <a:ext cx="3469138" cy="1417586"/>
            <a:chOff x="1186783" y="4389948"/>
            <a:chExt cx="3599224" cy="17113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B4E4215-814A-436B-BED4-577CE662CD46}"/>
                </a:ext>
              </a:extLst>
            </p:cNvPr>
            <p:cNvSpPr/>
            <p:nvPr/>
          </p:nvSpPr>
          <p:spPr>
            <a:xfrm>
              <a:off x="1186783" y="4659769"/>
              <a:ext cx="3599224" cy="1441547"/>
            </a:xfrm>
            <a:prstGeom prst="rect">
              <a:avLst/>
            </a:prstGeom>
            <a:solidFill>
              <a:srgbClr val="FDE8C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3" name="사각형: 둥근 모서리 233">
              <a:extLst>
                <a:ext uri="{FF2B5EF4-FFF2-40B4-BE49-F238E27FC236}">
                  <a16:creationId xmlns:a16="http://schemas.microsoft.com/office/drawing/2014/main" id="{7554EF9E-5B1F-42C9-B6AC-E02B1CCF607B}"/>
                </a:ext>
              </a:extLst>
            </p:cNvPr>
            <p:cNvSpPr/>
            <p:nvPr/>
          </p:nvSpPr>
          <p:spPr>
            <a:xfrm>
              <a:off x="1495130" y="4790835"/>
              <a:ext cx="2998843" cy="374922"/>
            </a:xfrm>
            <a:prstGeom prst="roundRect">
              <a:avLst/>
            </a:prstGeom>
            <a:solidFill>
              <a:srgbClr val="D2B6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웹 페이지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자바스크립트 코드</a:t>
              </a:r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1" name="사각형: 둥근 모서리 233">
              <a:extLst>
                <a:ext uri="{FF2B5EF4-FFF2-40B4-BE49-F238E27FC236}">
                  <a16:creationId xmlns:a16="http://schemas.microsoft.com/office/drawing/2014/main" id="{0D9215A2-86CC-4C73-92ED-F2C054662DB0}"/>
                </a:ext>
              </a:extLst>
            </p:cNvPr>
            <p:cNvSpPr/>
            <p:nvPr/>
          </p:nvSpPr>
          <p:spPr>
            <a:xfrm>
              <a:off x="3609764" y="4389948"/>
              <a:ext cx="872769" cy="379438"/>
            </a:xfrm>
            <a:prstGeom prst="roundRect">
              <a:avLst/>
            </a:prstGeom>
            <a:solidFill>
              <a:srgbClr val="D2B6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App.js</a:t>
              </a:r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52" name="화살표: 오른쪽 246">
            <a:extLst>
              <a:ext uri="{FF2B5EF4-FFF2-40B4-BE49-F238E27FC236}">
                <a16:creationId xmlns:a16="http://schemas.microsoft.com/office/drawing/2014/main" id="{AF93B161-25AB-44B3-A474-6B0827606620}"/>
              </a:ext>
            </a:extLst>
          </p:cNvPr>
          <p:cNvSpPr/>
          <p:nvPr/>
        </p:nvSpPr>
        <p:spPr>
          <a:xfrm rot="16200000">
            <a:off x="6805863" y="3028996"/>
            <a:ext cx="235091" cy="13551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3" name="화살표: 오른쪽 218">
            <a:extLst>
              <a:ext uri="{FF2B5EF4-FFF2-40B4-BE49-F238E27FC236}">
                <a16:creationId xmlns:a16="http://schemas.microsoft.com/office/drawing/2014/main" id="{1EE6EE7A-CBE2-4205-91CE-C22F4AE03F12}"/>
              </a:ext>
            </a:extLst>
          </p:cNvPr>
          <p:cNvSpPr/>
          <p:nvPr/>
        </p:nvSpPr>
        <p:spPr>
          <a:xfrm rot="5400000">
            <a:off x="1907751" y="3478017"/>
            <a:ext cx="1194085" cy="12789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4" name="굽은 화살표 1">
            <a:extLst>
              <a:ext uri="{FF2B5EF4-FFF2-40B4-BE49-F238E27FC236}">
                <a16:creationId xmlns:a16="http://schemas.microsoft.com/office/drawing/2014/main" id="{9B7014A7-40C9-46E6-8A0B-053DB3053BCD}"/>
              </a:ext>
            </a:extLst>
          </p:cNvPr>
          <p:cNvSpPr/>
          <p:nvPr/>
        </p:nvSpPr>
        <p:spPr>
          <a:xfrm flipV="1">
            <a:off x="837744" y="3650632"/>
            <a:ext cx="664130" cy="1505098"/>
          </a:xfrm>
          <a:prstGeom prst="bentArrow">
            <a:avLst>
              <a:gd name="adj1" fmla="val 10161"/>
              <a:gd name="adj2" fmla="val 10604"/>
              <a:gd name="adj3" fmla="val 13051"/>
              <a:gd name="adj4" fmla="val 408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8" name="사각형: 둥근 모서리 233">
            <a:extLst>
              <a:ext uri="{FF2B5EF4-FFF2-40B4-BE49-F238E27FC236}">
                <a16:creationId xmlns:a16="http://schemas.microsoft.com/office/drawing/2014/main" id="{76F3E9D5-BB8A-468B-97C6-10993DABEBC4}"/>
              </a:ext>
            </a:extLst>
          </p:cNvPr>
          <p:cNvSpPr/>
          <p:nvPr/>
        </p:nvSpPr>
        <p:spPr>
          <a:xfrm>
            <a:off x="705792" y="3339640"/>
            <a:ext cx="1560197" cy="3207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차트</a:t>
            </a:r>
            <a:r>
              <a: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라이브러리</a:t>
            </a:r>
          </a:p>
        </p:txBody>
      </p:sp>
      <p:sp>
        <p:nvSpPr>
          <p:cNvPr id="50" name="사각형: 둥근 모서리 233">
            <a:extLst>
              <a:ext uri="{FF2B5EF4-FFF2-40B4-BE49-F238E27FC236}">
                <a16:creationId xmlns:a16="http://schemas.microsoft.com/office/drawing/2014/main" id="{8EB0DD24-93BB-44E1-9729-9478B93E8DF2}"/>
              </a:ext>
            </a:extLst>
          </p:cNvPr>
          <p:cNvSpPr/>
          <p:nvPr/>
        </p:nvSpPr>
        <p:spPr>
          <a:xfrm>
            <a:off x="1527955" y="4595637"/>
            <a:ext cx="2886961" cy="310561"/>
          </a:xfrm>
          <a:prstGeom prst="round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React.js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69E1DD-9521-4463-B83C-319E646B35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63" y="4469116"/>
            <a:ext cx="907774" cy="885168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E07339B6-7776-451E-8F42-6040750B08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454" y="3264780"/>
            <a:ext cx="504183" cy="459535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002DBE6-A029-480B-8C06-C65EEFFEC6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61" y="3262634"/>
            <a:ext cx="504183" cy="459535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69A9B21-DC80-4CB6-8AAC-9AE5533BF0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19" y="3262634"/>
            <a:ext cx="504183" cy="459535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DB34106B-1E38-455C-8780-51525FBA49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45" y="3251998"/>
            <a:ext cx="504183" cy="459535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CD9C8578-ECC5-44C5-87DF-BBD5C3A2E1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30" y="4099537"/>
            <a:ext cx="504183" cy="45953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B2EA53EB-16C6-4733-AF24-25002AC1DA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60" y="3252045"/>
            <a:ext cx="504183" cy="459535"/>
          </a:xfrm>
          <a:prstGeom prst="rect">
            <a:avLst/>
          </a:prstGeom>
        </p:spPr>
      </p:pic>
      <p:sp>
        <p:nvSpPr>
          <p:cNvPr id="132" name="텍스트 상자 13">
            <a:extLst>
              <a:ext uri="{FF2B5EF4-FFF2-40B4-BE49-F238E27FC236}">
                <a16:creationId xmlns:a16="http://schemas.microsoft.com/office/drawing/2014/main" id="{85FC2ECE-93E7-4789-B37A-AA725B42107F}"/>
              </a:ext>
            </a:extLst>
          </p:cNvPr>
          <p:cNvSpPr txBox="1"/>
          <p:nvPr/>
        </p:nvSpPr>
        <p:spPr>
          <a:xfrm>
            <a:off x="356706" y="105271"/>
            <a:ext cx="583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구성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(3)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대시보드 웹 시스템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0D92A9-36E7-4E76-BCC2-60BC53DC4901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E05E89-E98C-44B6-B307-F82A295891A7}"/>
              </a:ext>
            </a:extLst>
          </p:cNvPr>
          <p:cNvGrpSpPr/>
          <p:nvPr/>
        </p:nvGrpSpPr>
        <p:grpSpPr>
          <a:xfrm>
            <a:off x="1519939" y="4939835"/>
            <a:ext cx="2886961" cy="293198"/>
            <a:chOff x="-1299220" y="2748252"/>
            <a:chExt cx="2745147" cy="24887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25C830F-BD37-4C98-935B-C39F9D6FFAB3}"/>
                </a:ext>
              </a:extLst>
            </p:cNvPr>
            <p:cNvSpPr/>
            <p:nvPr/>
          </p:nvSpPr>
          <p:spPr>
            <a:xfrm>
              <a:off x="-1299220" y="2748252"/>
              <a:ext cx="2745147" cy="2488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50F8863-C8E2-4B04-8090-BD581E21B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33" t="23724" r="10821" b="16758"/>
            <a:stretch/>
          </p:blipFill>
          <p:spPr>
            <a:xfrm>
              <a:off x="-478036" y="2758945"/>
              <a:ext cx="1099751" cy="22728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707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13">
            <a:extLst>
              <a:ext uri="{FF2B5EF4-FFF2-40B4-BE49-F238E27FC236}">
                <a16:creationId xmlns:a16="http://schemas.microsoft.com/office/drawing/2014/main" id="{85FC2ECE-93E7-4789-B37A-AA725B42107F}"/>
              </a:ext>
            </a:extLst>
          </p:cNvPr>
          <p:cNvSpPr txBox="1"/>
          <p:nvPr/>
        </p:nvSpPr>
        <p:spPr>
          <a:xfrm>
            <a:off x="356706" y="105271"/>
            <a:ext cx="583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구성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(3)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대시보드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UI –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토픽 트리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0D92A9-36E7-4E76-BCC2-60BC53DC4901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816C0-CE79-4073-9021-2F6486F649E9}"/>
              </a:ext>
            </a:extLst>
          </p:cNvPr>
          <p:cNvSpPr txBox="1"/>
          <p:nvPr/>
        </p:nvSpPr>
        <p:spPr>
          <a:xfrm>
            <a:off x="2857500" y="939800"/>
            <a:ext cx="463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2525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Target MQTT Broker</a:t>
            </a:r>
            <a:r>
              <a:rPr lang="ko-KR" altLang="en-US" sz="1600" dirty="0">
                <a:solidFill>
                  <a:srgbClr val="52525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컴퓨터의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 정보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" name="그림 4" descr="지도, 스크린샷, 테이블이(가) 표시된 사진&#10;&#10;자동 생성된 설명">
            <a:extLst>
              <a:ext uri="{FF2B5EF4-FFF2-40B4-BE49-F238E27FC236}">
                <a16:creationId xmlns:a16="http://schemas.microsoft.com/office/drawing/2014/main" id="{E013F0DF-2B90-47B6-B26C-3E17F831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" y="733806"/>
            <a:ext cx="8855456" cy="49811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모서리가 둥근 사각형 설명선 6">
            <a:extLst>
              <a:ext uri="{FF2B5EF4-FFF2-40B4-BE49-F238E27FC236}">
                <a16:creationId xmlns:a16="http://schemas.microsoft.com/office/drawing/2014/main" id="{1A4FDF41-9204-48E0-B022-A546C40DA357}"/>
              </a:ext>
            </a:extLst>
          </p:cNvPr>
          <p:cNvSpPr/>
          <p:nvPr/>
        </p:nvSpPr>
        <p:spPr>
          <a:xfrm>
            <a:off x="976425" y="1235862"/>
            <a:ext cx="1068276" cy="309386"/>
          </a:xfrm>
          <a:prstGeom prst="wedgeRoundRectCallout">
            <a:avLst>
              <a:gd name="adj1" fmla="val -20408"/>
              <a:gd name="adj2" fmla="val 80190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토픽 트리</a:t>
            </a:r>
            <a:endParaRPr lang="ko-KR" altLang="en-US" sz="13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모서리가 둥근 사각형 설명선 6">
            <a:extLst>
              <a:ext uri="{FF2B5EF4-FFF2-40B4-BE49-F238E27FC236}">
                <a16:creationId xmlns:a16="http://schemas.microsoft.com/office/drawing/2014/main" id="{CAFE00A6-C8B2-4C67-AA1A-951B77EB5490}"/>
              </a:ext>
            </a:extLst>
          </p:cNvPr>
          <p:cNvSpPr/>
          <p:nvPr/>
        </p:nvSpPr>
        <p:spPr>
          <a:xfrm>
            <a:off x="5851403" y="968968"/>
            <a:ext cx="828797" cy="309386"/>
          </a:xfrm>
          <a:prstGeom prst="wedgeRoundRectCallout">
            <a:avLst>
              <a:gd name="adj1" fmla="val -20408"/>
              <a:gd name="adj2" fmla="val 80190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토픽명</a:t>
            </a:r>
            <a:endParaRPr lang="ko-KR" altLang="en-US" sz="13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모서리가 둥근 사각형 설명선 6">
            <a:extLst>
              <a:ext uri="{FF2B5EF4-FFF2-40B4-BE49-F238E27FC236}">
                <a16:creationId xmlns:a16="http://schemas.microsoft.com/office/drawing/2014/main" id="{168DA6C9-CFBB-4CEB-AC5F-FA3D0D0755D2}"/>
              </a:ext>
            </a:extLst>
          </p:cNvPr>
          <p:cNvSpPr/>
          <p:nvPr/>
        </p:nvSpPr>
        <p:spPr>
          <a:xfrm>
            <a:off x="5851403" y="1678069"/>
            <a:ext cx="1349151" cy="309386"/>
          </a:xfrm>
          <a:prstGeom prst="wedgeRoundRectCallout">
            <a:avLst>
              <a:gd name="adj1" fmla="val -20408"/>
              <a:gd name="adj2" fmla="val 80190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Subscriber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목록</a:t>
            </a:r>
          </a:p>
        </p:txBody>
      </p:sp>
      <p:sp>
        <p:nvSpPr>
          <p:cNvPr id="9" name="모서리가 둥근 사각형 설명선 6">
            <a:extLst>
              <a:ext uri="{FF2B5EF4-FFF2-40B4-BE49-F238E27FC236}">
                <a16:creationId xmlns:a16="http://schemas.microsoft.com/office/drawing/2014/main" id="{FA1021A1-1425-4CA2-8C50-95E051E87FEB}"/>
              </a:ext>
            </a:extLst>
          </p:cNvPr>
          <p:cNvSpPr/>
          <p:nvPr/>
        </p:nvSpPr>
        <p:spPr>
          <a:xfrm>
            <a:off x="7650577" y="1677438"/>
            <a:ext cx="1349151" cy="309386"/>
          </a:xfrm>
          <a:prstGeom prst="wedgeRoundRectCallout">
            <a:avLst>
              <a:gd name="adj1" fmla="val -20408"/>
              <a:gd name="adj2" fmla="val 80190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Publisher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214455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CAAE1F5-A8F3-4901-8BBE-0B335C043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32192"/>
            <a:ext cx="8839200" cy="49720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2" name="텍스트 상자 13">
            <a:extLst>
              <a:ext uri="{FF2B5EF4-FFF2-40B4-BE49-F238E27FC236}">
                <a16:creationId xmlns:a16="http://schemas.microsoft.com/office/drawing/2014/main" id="{85FC2ECE-93E7-4789-B37A-AA725B42107F}"/>
              </a:ext>
            </a:extLst>
          </p:cNvPr>
          <p:cNvSpPr txBox="1"/>
          <p:nvPr/>
        </p:nvSpPr>
        <p:spPr>
          <a:xfrm>
            <a:off x="356706" y="105271"/>
            <a:ext cx="583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구성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(3)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대시보드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UI –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트래픽 정보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0D92A9-36E7-4E76-BCC2-60BC53DC4901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sp>
        <p:nvSpPr>
          <p:cNvPr id="9" name="모서리가 둥근 사각형 설명선 3">
            <a:extLst>
              <a:ext uri="{FF2B5EF4-FFF2-40B4-BE49-F238E27FC236}">
                <a16:creationId xmlns:a16="http://schemas.microsoft.com/office/drawing/2014/main" id="{6E2ED414-50C9-4128-8954-E64D2632700A}"/>
              </a:ext>
            </a:extLst>
          </p:cNvPr>
          <p:cNvSpPr/>
          <p:nvPr/>
        </p:nvSpPr>
        <p:spPr>
          <a:xfrm>
            <a:off x="1332885" y="948794"/>
            <a:ext cx="2413000" cy="328943"/>
          </a:xfrm>
          <a:prstGeom prst="wedgeRoundRectCallout">
            <a:avLst>
              <a:gd name="adj1" fmla="val 21181"/>
              <a:gd name="adj2" fmla="val 91528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Topic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별 메시지</a:t>
            </a:r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송</a:t>
            </a:r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수신 횟수</a:t>
            </a:r>
          </a:p>
        </p:txBody>
      </p:sp>
      <p:sp>
        <p:nvSpPr>
          <p:cNvPr id="10" name="모서리가 둥근 사각형 설명선 8">
            <a:extLst>
              <a:ext uri="{FF2B5EF4-FFF2-40B4-BE49-F238E27FC236}">
                <a16:creationId xmlns:a16="http://schemas.microsoft.com/office/drawing/2014/main" id="{18FF6E9C-EBF5-4E8C-8F24-2ED85FDBA796}"/>
              </a:ext>
            </a:extLst>
          </p:cNvPr>
          <p:cNvSpPr/>
          <p:nvPr/>
        </p:nvSpPr>
        <p:spPr>
          <a:xfrm>
            <a:off x="5208830" y="961493"/>
            <a:ext cx="2109430" cy="328944"/>
          </a:xfrm>
          <a:prstGeom prst="wedgeRoundRectCallout">
            <a:avLst>
              <a:gd name="adj1" fmla="val 21913"/>
              <a:gd name="adj2" fmla="val 95389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Topic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별 누적</a:t>
            </a:r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메시지 크기</a:t>
            </a:r>
          </a:p>
        </p:txBody>
      </p:sp>
      <p:sp>
        <p:nvSpPr>
          <p:cNvPr id="11" name="모서리가 둥근 사각형 설명선 9">
            <a:extLst>
              <a:ext uri="{FF2B5EF4-FFF2-40B4-BE49-F238E27FC236}">
                <a16:creationId xmlns:a16="http://schemas.microsoft.com/office/drawing/2014/main" id="{B73A0C60-A0FB-4197-BC11-8FA6FA641388}"/>
              </a:ext>
            </a:extLst>
          </p:cNvPr>
          <p:cNvSpPr/>
          <p:nvPr/>
        </p:nvSpPr>
        <p:spPr>
          <a:xfrm>
            <a:off x="2539385" y="3104274"/>
            <a:ext cx="2109430" cy="328943"/>
          </a:xfrm>
          <a:prstGeom prst="wedgeRoundRectCallout">
            <a:avLst>
              <a:gd name="adj1" fmla="val 20107"/>
              <a:gd name="adj2" fmla="val 95389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현재 </a:t>
            </a:r>
            <a:r>
              <a:rPr lang="ko-KR" altLang="en-US" sz="13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접속 중인 </a:t>
            </a:r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Client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</a:t>
            </a:r>
          </a:p>
        </p:txBody>
      </p:sp>
      <p:sp>
        <p:nvSpPr>
          <p:cNvPr id="12" name="모서리가 둥근 사각형 설명선 10">
            <a:extLst>
              <a:ext uri="{FF2B5EF4-FFF2-40B4-BE49-F238E27FC236}">
                <a16:creationId xmlns:a16="http://schemas.microsoft.com/office/drawing/2014/main" id="{7B8E4802-69D2-438E-A5D2-19F3D21FC042}"/>
              </a:ext>
            </a:extLst>
          </p:cNvPr>
          <p:cNvSpPr/>
          <p:nvPr/>
        </p:nvSpPr>
        <p:spPr>
          <a:xfrm>
            <a:off x="5208830" y="3128380"/>
            <a:ext cx="1745583" cy="328944"/>
          </a:xfrm>
          <a:prstGeom prst="wedgeRoundRectCallout">
            <a:avLst>
              <a:gd name="adj1" fmla="val -20133"/>
              <a:gd name="adj2" fmla="val 82110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자세한 </a:t>
            </a:r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Client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정보</a:t>
            </a:r>
          </a:p>
        </p:txBody>
      </p:sp>
      <p:sp>
        <p:nvSpPr>
          <p:cNvPr id="14" name="모서리가 둥근 사각형 설명선 13">
            <a:extLst>
              <a:ext uri="{FF2B5EF4-FFF2-40B4-BE49-F238E27FC236}">
                <a16:creationId xmlns:a16="http://schemas.microsoft.com/office/drawing/2014/main" id="{B757553B-D8B6-4FFF-A0D0-16A6CB5C15F8}"/>
              </a:ext>
            </a:extLst>
          </p:cNvPr>
          <p:cNvSpPr/>
          <p:nvPr/>
        </p:nvSpPr>
        <p:spPr>
          <a:xfrm>
            <a:off x="7708900" y="965049"/>
            <a:ext cx="1210122" cy="328945"/>
          </a:xfrm>
          <a:prstGeom prst="wedgeRoundRectCallout">
            <a:avLst>
              <a:gd name="adj1" fmla="val -21601"/>
              <a:gd name="adj2" fmla="val 74112"/>
              <a:gd name="adj3" fmla="val 16667"/>
            </a:avLst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Topic Top 3</a:t>
            </a:r>
            <a:endParaRPr lang="ko-KR" altLang="en-US" sz="13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8C1CA7C-5D67-44FD-B925-A43F20A24115}"/>
              </a:ext>
            </a:extLst>
          </p:cNvPr>
          <p:cNvSpPr/>
          <p:nvPr/>
        </p:nvSpPr>
        <p:spPr>
          <a:xfrm>
            <a:off x="1181100" y="1309664"/>
            <a:ext cx="444500" cy="2257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8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C48AA28-E3C0-49B9-B64F-4DA6E4D6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42950"/>
            <a:ext cx="8839200" cy="4972050"/>
          </a:xfrm>
          <a:prstGeom prst="rect">
            <a:avLst/>
          </a:prstGeom>
        </p:spPr>
      </p:pic>
      <p:sp>
        <p:nvSpPr>
          <p:cNvPr id="132" name="텍스트 상자 13">
            <a:extLst>
              <a:ext uri="{FF2B5EF4-FFF2-40B4-BE49-F238E27FC236}">
                <a16:creationId xmlns:a16="http://schemas.microsoft.com/office/drawing/2014/main" id="{85FC2ECE-93E7-4789-B37A-AA725B42107F}"/>
              </a:ext>
            </a:extLst>
          </p:cNvPr>
          <p:cNvSpPr txBox="1"/>
          <p:nvPr/>
        </p:nvSpPr>
        <p:spPr>
          <a:xfrm>
            <a:off x="356706" y="105271"/>
            <a:ext cx="583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구성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(3)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대시보드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UI –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트래픽 정보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0D92A9-36E7-4E76-BCC2-60BC53DC4901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5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13">
            <a:extLst>
              <a:ext uri="{FF2B5EF4-FFF2-40B4-BE49-F238E27FC236}">
                <a16:creationId xmlns:a16="http://schemas.microsoft.com/office/drawing/2014/main" id="{85FC2ECE-93E7-4789-B37A-AA725B42107F}"/>
              </a:ext>
            </a:extLst>
          </p:cNvPr>
          <p:cNvSpPr txBox="1"/>
          <p:nvPr/>
        </p:nvSpPr>
        <p:spPr>
          <a:xfrm>
            <a:off x="356706" y="105271"/>
            <a:ext cx="583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구성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(3)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대시보드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UI –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서버 성능 정보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0D92A9-36E7-4E76-BCC2-60BC53DC4901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816C0-CE79-4073-9021-2F6486F649E9}"/>
              </a:ext>
            </a:extLst>
          </p:cNvPr>
          <p:cNvSpPr txBox="1"/>
          <p:nvPr/>
        </p:nvSpPr>
        <p:spPr>
          <a:xfrm>
            <a:off x="2857500" y="939800"/>
            <a:ext cx="463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2525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Target MQTT Broker</a:t>
            </a:r>
            <a:r>
              <a:rPr lang="ko-KR" altLang="en-US" sz="1600" dirty="0">
                <a:solidFill>
                  <a:srgbClr val="52525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컴퓨터의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 정보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그림 3" descr="컴퓨터, 하얀색이(가) 표시된 사진&#10;&#10;자동 생성된 설명">
            <a:extLst>
              <a:ext uri="{FF2B5EF4-FFF2-40B4-BE49-F238E27FC236}">
                <a16:creationId xmlns:a16="http://schemas.microsoft.com/office/drawing/2014/main" id="{8C52766C-05EB-4A9B-AD80-79AF6DF5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2" y="740692"/>
            <a:ext cx="8843215" cy="49743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모서리가 둥근 사각형 설명선 5">
            <a:extLst>
              <a:ext uri="{FF2B5EF4-FFF2-40B4-BE49-F238E27FC236}">
                <a16:creationId xmlns:a16="http://schemas.microsoft.com/office/drawing/2014/main" id="{C15DDD56-BF72-4877-8C7E-DB2A131CCB98}"/>
              </a:ext>
            </a:extLst>
          </p:cNvPr>
          <p:cNvSpPr/>
          <p:nvPr/>
        </p:nvSpPr>
        <p:spPr>
          <a:xfrm>
            <a:off x="2159715" y="1081169"/>
            <a:ext cx="1113254" cy="338555"/>
          </a:xfrm>
          <a:prstGeom prst="wedgeRoundRectCallout">
            <a:avLst>
              <a:gd name="adj1" fmla="val -21181"/>
              <a:gd name="adj2" fmla="val 76085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CPU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사용률</a:t>
            </a:r>
          </a:p>
        </p:txBody>
      </p:sp>
      <p:sp>
        <p:nvSpPr>
          <p:cNvPr id="8" name="모서리가 둥근 사각형 설명선 6">
            <a:extLst>
              <a:ext uri="{FF2B5EF4-FFF2-40B4-BE49-F238E27FC236}">
                <a16:creationId xmlns:a16="http://schemas.microsoft.com/office/drawing/2014/main" id="{5FFCA1C5-A310-418C-A38C-9CE5D05BB42B}"/>
              </a:ext>
            </a:extLst>
          </p:cNvPr>
          <p:cNvSpPr/>
          <p:nvPr/>
        </p:nvSpPr>
        <p:spPr>
          <a:xfrm>
            <a:off x="4924303" y="1081169"/>
            <a:ext cx="1349151" cy="309386"/>
          </a:xfrm>
          <a:prstGeom prst="wedgeRoundRectCallout">
            <a:avLst>
              <a:gd name="adj1" fmla="val -20408"/>
              <a:gd name="adj2" fmla="val 80190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메모리</a:t>
            </a:r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사용량</a:t>
            </a:r>
          </a:p>
        </p:txBody>
      </p:sp>
      <p:sp>
        <p:nvSpPr>
          <p:cNvPr id="9" name="모서리가 둥근 사각형 설명선 7">
            <a:extLst>
              <a:ext uri="{FF2B5EF4-FFF2-40B4-BE49-F238E27FC236}">
                <a16:creationId xmlns:a16="http://schemas.microsoft.com/office/drawing/2014/main" id="{C2D46119-FE14-43DE-A6B8-C46CE886AE44}"/>
              </a:ext>
            </a:extLst>
          </p:cNvPr>
          <p:cNvSpPr/>
          <p:nvPr/>
        </p:nvSpPr>
        <p:spPr>
          <a:xfrm>
            <a:off x="7636744" y="1081168"/>
            <a:ext cx="1241926" cy="309385"/>
          </a:xfrm>
          <a:prstGeom prst="wedgeRoundRectCallout">
            <a:avLst>
              <a:gd name="adj1" fmla="val -20909"/>
              <a:gd name="adj2" fmla="val 76085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Network I/O</a:t>
            </a:r>
            <a:endParaRPr lang="ko-KR" altLang="en-US" sz="13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모서리가 둥근 사각형 설명선 8">
            <a:extLst>
              <a:ext uri="{FF2B5EF4-FFF2-40B4-BE49-F238E27FC236}">
                <a16:creationId xmlns:a16="http://schemas.microsoft.com/office/drawing/2014/main" id="{F0D089DC-B08D-4A02-8FBC-7965E96F9DFF}"/>
              </a:ext>
            </a:extLst>
          </p:cNvPr>
          <p:cNvSpPr/>
          <p:nvPr/>
        </p:nvSpPr>
        <p:spPr>
          <a:xfrm>
            <a:off x="1810596" y="2824047"/>
            <a:ext cx="1750417" cy="338555"/>
          </a:xfrm>
          <a:prstGeom prst="wedgeRoundRectCallout">
            <a:avLst>
              <a:gd name="adj1" fmla="val -20880"/>
              <a:gd name="adj2" fmla="val 72334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Core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별</a:t>
            </a:r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CPU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사용률</a:t>
            </a:r>
          </a:p>
        </p:txBody>
      </p:sp>
      <p:sp>
        <p:nvSpPr>
          <p:cNvPr id="11" name="모서리가 둥근 사각형 설명선 9">
            <a:extLst>
              <a:ext uri="{FF2B5EF4-FFF2-40B4-BE49-F238E27FC236}">
                <a16:creationId xmlns:a16="http://schemas.microsoft.com/office/drawing/2014/main" id="{78202FDC-A3BE-4DBA-A226-832C14C37522}"/>
              </a:ext>
            </a:extLst>
          </p:cNvPr>
          <p:cNvSpPr/>
          <p:nvPr/>
        </p:nvSpPr>
        <p:spPr>
          <a:xfrm>
            <a:off x="4191000" y="2820659"/>
            <a:ext cx="2632141" cy="338556"/>
          </a:xfrm>
          <a:prstGeom prst="wedgeRoundRectCallout">
            <a:avLst>
              <a:gd name="adj1" fmla="val -19836"/>
              <a:gd name="adj2" fmla="val 73634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Mosquitto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</a:t>
            </a:r>
            <a:r>
              <a:rPr lang="en-US" altLang="ko-KR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CPU, </a:t>
            </a:r>
            <a:r>
              <a: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메모리 사용률</a:t>
            </a:r>
          </a:p>
        </p:txBody>
      </p:sp>
      <p:sp>
        <p:nvSpPr>
          <p:cNvPr id="12" name="모서리가 둥근 사각형 설명선 10">
            <a:extLst>
              <a:ext uri="{FF2B5EF4-FFF2-40B4-BE49-F238E27FC236}">
                <a16:creationId xmlns:a16="http://schemas.microsoft.com/office/drawing/2014/main" id="{D13964D1-92CA-443A-9AD9-E021832567EF}"/>
              </a:ext>
            </a:extLst>
          </p:cNvPr>
          <p:cNvSpPr/>
          <p:nvPr/>
        </p:nvSpPr>
        <p:spPr>
          <a:xfrm>
            <a:off x="7442200" y="2824047"/>
            <a:ext cx="1447879" cy="338555"/>
          </a:xfrm>
          <a:prstGeom prst="wedgeRoundRectCallout">
            <a:avLst>
              <a:gd name="adj1" fmla="val -20058"/>
              <a:gd name="adj2" fmla="val 81758"/>
              <a:gd name="adj3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프로세스 정보</a:t>
            </a:r>
            <a:endParaRPr lang="ko-KR" altLang="en-US" sz="13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59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13">
            <a:extLst>
              <a:ext uri="{FF2B5EF4-FFF2-40B4-BE49-F238E27FC236}">
                <a16:creationId xmlns:a16="http://schemas.microsoft.com/office/drawing/2014/main" id="{85FC2ECE-93E7-4789-B37A-AA725B42107F}"/>
              </a:ext>
            </a:extLst>
          </p:cNvPr>
          <p:cNvSpPr txBox="1"/>
          <p:nvPr/>
        </p:nvSpPr>
        <p:spPr>
          <a:xfrm>
            <a:off x="356706" y="105271"/>
            <a:ext cx="583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프로젝트 데모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0D92A9-36E7-4E76-BCC2-60BC53DC4901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7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초연결사회에 대한 이미지 검색결과">
            <a:extLst>
              <a:ext uri="{FF2B5EF4-FFF2-40B4-BE49-F238E27FC236}">
                <a16:creationId xmlns:a16="http://schemas.microsoft.com/office/drawing/2014/main" id="{A07E594B-D9BF-42EF-AACB-D1E02BCF6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3" r="23363"/>
          <a:stretch/>
        </p:blipFill>
        <p:spPr bwMode="auto">
          <a:xfrm>
            <a:off x="0" y="6349"/>
            <a:ext cx="4572000" cy="572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816971-7077-4008-9390-11B6299EED45}"/>
              </a:ext>
            </a:extLst>
          </p:cNvPr>
          <p:cNvSpPr/>
          <p:nvPr/>
        </p:nvSpPr>
        <p:spPr>
          <a:xfrm>
            <a:off x="0" y="-6349"/>
            <a:ext cx="4572000" cy="5715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5CFF64-F4AA-4752-89B2-48D9C85FA4E3}"/>
              </a:ext>
            </a:extLst>
          </p:cNvPr>
          <p:cNvGrpSpPr/>
          <p:nvPr/>
        </p:nvGrpSpPr>
        <p:grpSpPr>
          <a:xfrm>
            <a:off x="912812" y="2497398"/>
            <a:ext cx="2746375" cy="837986"/>
            <a:chOff x="912812" y="2471580"/>
            <a:chExt cx="2746375" cy="837986"/>
          </a:xfrm>
        </p:grpSpPr>
        <p:sp>
          <p:nvSpPr>
            <p:cNvPr id="26" name="텍스트 상자 5">
              <a:extLst>
                <a:ext uri="{FF2B5EF4-FFF2-40B4-BE49-F238E27FC236}">
                  <a16:creationId xmlns:a16="http://schemas.microsoft.com/office/drawing/2014/main" id="{67485448-608C-4864-A757-ACE41540F749}"/>
                </a:ext>
              </a:extLst>
            </p:cNvPr>
            <p:cNvSpPr txBox="1"/>
            <p:nvPr/>
          </p:nvSpPr>
          <p:spPr>
            <a:xfrm>
              <a:off x="912812" y="2471580"/>
              <a:ext cx="2746375" cy="837986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4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KoPubDotum_Pro" charset="-127"/>
                </a:rPr>
                <a:t>수월성</a:t>
              </a:r>
              <a:endParaRPr kumimoji="1"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Dotum_Pro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652A577-257C-41A9-BA79-9EC0442F33DF}"/>
                </a:ext>
              </a:extLst>
            </p:cNvPr>
            <p:cNvCxnSpPr>
              <a:cxnSpLocks/>
            </p:cNvCxnSpPr>
            <p:nvPr/>
          </p:nvCxnSpPr>
          <p:spPr>
            <a:xfrm>
              <a:off x="1382253" y="3309566"/>
              <a:ext cx="17947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5A4067F-9472-4301-912E-99107D9CFF14}"/>
                </a:ext>
              </a:extLst>
            </p:cNvPr>
            <p:cNvCxnSpPr>
              <a:cxnSpLocks/>
            </p:cNvCxnSpPr>
            <p:nvPr/>
          </p:nvCxnSpPr>
          <p:spPr>
            <a:xfrm>
              <a:off x="1382253" y="2484280"/>
              <a:ext cx="17947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F4126D-CB5B-4DE2-9ECA-FD7F7C7D176C}"/>
              </a:ext>
            </a:extLst>
          </p:cNvPr>
          <p:cNvGrpSpPr/>
          <p:nvPr/>
        </p:nvGrpSpPr>
        <p:grpSpPr>
          <a:xfrm>
            <a:off x="4856655" y="261838"/>
            <a:ext cx="3946640" cy="769441"/>
            <a:chOff x="4686301" y="335131"/>
            <a:chExt cx="3946640" cy="769441"/>
          </a:xfrm>
        </p:grpSpPr>
        <p:sp>
          <p:nvSpPr>
            <p:cNvPr id="21" name="텍스트 상자 17">
              <a:extLst>
                <a:ext uri="{FF2B5EF4-FFF2-40B4-BE49-F238E27FC236}">
                  <a16:creationId xmlns:a16="http://schemas.microsoft.com/office/drawing/2014/main" id="{1C3A6ECF-2E34-402D-A4E6-254E027C1C69}"/>
                </a:ext>
              </a:extLst>
            </p:cNvPr>
            <p:cNvSpPr txBox="1"/>
            <p:nvPr/>
          </p:nvSpPr>
          <p:spPr>
            <a:xfrm>
              <a:off x="5480411" y="353468"/>
              <a:ext cx="3152530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모두 오픈 소스로 구현</a:t>
              </a:r>
              <a:r>
                <a:rPr kumimoji="1"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 </a:t>
              </a:r>
            </a:p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시스템 종속성 </a:t>
              </a:r>
              <a:r>
                <a:rPr kumimoji="1"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X</a:t>
              </a:r>
            </a:p>
          </p:txBody>
        </p:sp>
        <p:sp>
          <p:nvSpPr>
            <p:cNvPr id="17" name="텍스트 상자 10">
              <a:extLst>
                <a:ext uri="{FF2B5EF4-FFF2-40B4-BE49-F238E27FC236}">
                  <a16:creationId xmlns:a16="http://schemas.microsoft.com/office/drawing/2014/main" id="{68D77CB8-7C83-44A6-B11C-214BA32A1891}"/>
                </a:ext>
              </a:extLst>
            </p:cNvPr>
            <p:cNvSpPr txBox="1"/>
            <p:nvPr/>
          </p:nvSpPr>
          <p:spPr>
            <a:xfrm>
              <a:off x="4686301" y="335131"/>
              <a:ext cx="13140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415D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01</a:t>
              </a:r>
              <a:endParaRPr kumimoji="1"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415D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627640-2325-49FF-84B2-23A7A378AEEF}"/>
              </a:ext>
            </a:extLst>
          </p:cNvPr>
          <p:cNvGrpSpPr/>
          <p:nvPr/>
        </p:nvGrpSpPr>
        <p:grpSpPr>
          <a:xfrm>
            <a:off x="4856655" y="1243810"/>
            <a:ext cx="4287347" cy="1323183"/>
            <a:chOff x="4686300" y="1020541"/>
            <a:chExt cx="4287347" cy="1323183"/>
          </a:xfrm>
        </p:grpSpPr>
        <p:sp>
          <p:nvSpPr>
            <p:cNvPr id="22" name="텍스트 상자 17">
              <a:extLst>
                <a:ext uri="{FF2B5EF4-FFF2-40B4-BE49-F238E27FC236}">
                  <a16:creationId xmlns:a16="http://schemas.microsoft.com/office/drawing/2014/main" id="{CC5F3FA7-A369-4820-8EB4-8E9CF640597B}"/>
                </a:ext>
              </a:extLst>
            </p:cNvPr>
            <p:cNvSpPr txBox="1"/>
            <p:nvPr/>
          </p:nvSpPr>
          <p:spPr>
            <a:xfrm>
              <a:off x="5480412" y="1020541"/>
              <a:ext cx="3493235" cy="132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이식성이 높은 시스템 구축</a:t>
              </a:r>
              <a:endPara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Java, Node.js, React.js</a:t>
              </a:r>
            </a:p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ko-KR" altLang="en-US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라즈베리파이</a:t>
              </a:r>
              <a:r>
                <a:rPr kumimoji="1"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 아닌 </a:t>
              </a:r>
              <a:r>
                <a:rPr kumimoji="1"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PC</a:t>
              </a:r>
              <a:r>
                <a:rPr kumimoji="1"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에서도 가능 </a:t>
              </a:r>
              <a:r>
                <a:rPr kumimoji="1"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  <a:sym typeface="Wingdings" panose="05000000000000000000" pitchFamily="2" charset="2"/>
                </a:rPr>
                <a:t> </a:t>
              </a:r>
              <a:r>
                <a:rPr kumimoji="1"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  <a:sym typeface="Wingdings" panose="05000000000000000000" pitchFamily="2" charset="2"/>
                </a:rPr>
                <a:t>확장성</a:t>
              </a:r>
              <a:endParaRPr kumimoji="1"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  <a:sym typeface="Wingdings" panose="05000000000000000000" pitchFamily="2" charset="2"/>
              </a:endParaRPr>
            </a:p>
          </p:txBody>
        </p:sp>
        <p:sp>
          <p:nvSpPr>
            <p:cNvPr id="18" name="텍스트 상자 11">
              <a:extLst>
                <a:ext uri="{FF2B5EF4-FFF2-40B4-BE49-F238E27FC236}">
                  <a16:creationId xmlns:a16="http://schemas.microsoft.com/office/drawing/2014/main" id="{DF548EC5-9F74-447D-8F5C-66F0AF4B4B69}"/>
                </a:ext>
              </a:extLst>
            </p:cNvPr>
            <p:cNvSpPr txBox="1"/>
            <p:nvPr/>
          </p:nvSpPr>
          <p:spPr>
            <a:xfrm>
              <a:off x="4686300" y="1353686"/>
              <a:ext cx="13140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585AB">
                      <a:alpha val="5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02</a:t>
              </a:r>
              <a:endParaRPr kumimoji="1"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585AB">
                    <a:alpha val="5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22B72D-E95B-4CFE-9187-E05E9F256E4B}"/>
              </a:ext>
            </a:extLst>
          </p:cNvPr>
          <p:cNvGrpSpPr/>
          <p:nvPr/>
        </p:nvGrpSpPr>
        <p:grpSpPr>
          <a:xfrm>
            <a:off x="4856653" y="2690103"/>
            <a:ext cx="4287347" cy="769441"/>
            <a:chOff x="4686301" y="2367688"/>
            <a:chExt cx="4287347" cy="769441"/>
          </a:xfrm>
        </p:grpSpPr>
        <p:sp>
          <p:nvSpPr>
            <p:cNvPr id="23" name="텍스트 상자 17">
              <a:extLst>
                <a:ext uri="{FF2B5EF4-FFF2-40B4-BE49-F238E27FC236}">
                  <a16:creationId xmlns:a16="http://schemas.microsoft.com/office/drawing/2014/main" id="{3253E866-8D2F-470B-91FB-6F9AAD486FD5}"/>
                </a:ext>
              </a:extLst>
            </p:cNvPr>
            <p:cNvSpPr txBox="1"/>
            <p:nvPr/>
          </p:nvSpPr>
          <p:spPr>
            <a:xfrm>
              <a:off x="5480413" y="2381877"/>
              <a:ext cx="3493235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높은 </a:t>
              </a:r>
              <a:r>
                <a:rPr kumimoji="1" lang="ko-KR" altLang="en-US" sz="2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적용성</a:t>
              </a:r>
              <a:endPara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kumimoji="1"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토픽 트리</a:t>
              </a:r>
              <a:endParaRPr kumimoji="1"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  <p:sp>
          <p:nvSpPr>
            <p:cNvPr id="19" name="텍스트 상자 12">
              <a:extLst>
                <a:ext uri="{FF2B5EF4-FFF2-40B4-BE49-F238E27FC236}">
                  <a16:creationId xmlns:a16="http://schemas.microsoft.com/office/drawing/2014/main" id="{147F931D-F815-41E8-9225-9E1E49750BAF}"/>
                </a:ext>
              </a:extLst>
            </p:cNvPr>
            <p:cNvSpPr txBox="1"/>
            <p:nvPr/>
          </p:nvSpPr>
          <p:spPr>
            <a:xfrm>
              <a:off x="4686301" y="2367688"/>
              <a:ext cx="13140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415D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03</a:t>
              </a:r>
              <a:endParaRPr kumimoji="1"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415D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3D11FA-7D66-46C0-AB33-A30C97356F35}"/>
              </a:ext>
            </a:extLst>
          </p:cNvPr>
          <p:cNvGrpSpPr/>
          <p:nvPr/>
        </p:nvGrpSpPr>
        <p:grpSpPr>
          <a:xfrm>
            <a:off x="4856653" y="3648190"/>
            <a:ext cx="4490547" cy="769441"/>
            <a:chOff x="4686301" y="3386242"/>
            <a:chExt cx="4490547" cy="769441"/>
          </a:xfrm>
        </p:grpSpPr>
        <p:sp>
          <p:nvSpPr>
            <p:cNvPr id="24" name="텍스트 상자 17">
              <a:extLst>
                <a:ext uri="{FF2B5EF4-FFF2-40B4-BE49-F238E27FC236}">
                  <a16:creationId xmlns:a16="http://schemas.microsoft.com/office/drawing/2014/main" id="{1DC6577F-E799-4A53-AC85-60A80ED82E1A}"/>
                </a:ext>
              </a:extLst>
            </p:cNvPr>
            <p:cNvSpPr txBox="1"/>
            <p:nvPr/>
          </p:nvSpPr>
          <p:spPr>
            <a:xfrm>
              <a:off x="5480413" y="3403182"/>
              <a:ext cx="3696435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대규모 메시지 응용 수용성</a:t>
              </a:r>
              <a:endPara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kumimoji="1"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최대 </a:t>
              </a:r>
              <a:r>
                <a:rPr kumimoji="1"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10000</a:t>
              </a:r>
              <a:r>
                <a:rPr kumimoji="1"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개의 클라이언트 확보</a:t>
              </a:r>
              <a:endPara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  <p:sp>
          <p:nvSpPr>
            <p:cNvPr id="20" name="텍스트 상자 16">
              <a:extLst>
                <a:ext uri="{FF2B5EF4-FFF2-40B4-BE49-F238E27FC236}">
                  <a16:creationId xmlns:a16="http://schemas.microsoft.com/office/drawing/2014/main" id="{E50BEBDC-AD24-4C24-B34A-A9BA085E9CCB}"/>
                </a:ext>
              </a:extLst>
            </p:cNvPr>
            <p:cNvSpPr txBox="1"/>
            <p:nvPr/>
          </p:nvSpPr>
          <p:spPr>
            <a:xfrm>
              <a:off x="4686301" y="3386242"/>
              <a:ext cx="13140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585AB">
                      <a:alpha val="5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04</a:t>
              </a:r>
              <a:endParaRPr kumimoji="1"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585AB">
                    <a:alpha val="5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CB6030-FE13-4267-90B8-1F34C8B3BAE4}"/>
              </a:ext>
            </a:extLst>
          </p:cNvPr>
          <p:cNvGrpSpPr/>
          <p:nvPr/>
        </p:nvGrpSpPr>
        <p:grpSpPr>
          <a:xfrm>
            <a:off x="4856655" y="4610428"/>
            <a:ext cx="4287345" cy="769441"/>
            <a:chOff x="4686301" y="4404797"/>
            <a:chExt cx="4287345" cy="769441"/>
          </a:xfrm>
        </p:grpSpPr>
        <p:sp>
          <p:nvSpPr>
            <p:cNvPr id="29" name="텍스트 상자 12">
              <a:extLst>
                <a:ext uri="{FF2B5EF4-FFF2-40B4-BE49-F238E27FC236}">
                  <a16:creationId xmlns:a16="http://schemas.microsoft.com/office/drawing/2014/main" id="{F4FC2F6B-40A1-4C6C-9041-D6170F4539F3}"/>
                </a:ext>
              </a:extLst>
            </p:cNvPr>
            <p:cNvSpPr txBox="1"/>
            <p:nvPr/>
          </p:nvSpPr>
          <p:spPr>
            <a:xfrm>
              <a:off x="4686301" y="4404797"/>
              <a:ext cx="13140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415D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05</a:t>
              </a:r>
              <a:endParaRPr kumimoji="1"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415D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  <p:sp>
          <p:nvSpPr>
            <p:cNvPr id="30" name="텍스트 상자 17">
              <a:extLst>
                <a:ext uri="{FF2B5EF4-FFF2-40B4-BE49-F238E27FC236}">
                  <a16:creationId xmlns:a16="http://schemas.microsoft.com/office/drawing/2014/main" id="{E35AAB06-C72E-4160-A096-6F37B66984FA}"/>
                </a:ext>
              </a:extLst>
            </p:cNvPr>
            <p:cNvSpPr txBox="1"/>
            <p:nvPr/>
          </p:nvSpPr>
          <p:spPr>
            <a:xfrm>
              <a:off x="5480412" y="4423134"/>
              <a:ext cx="3493234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미래지향적 최신 기술의 </a:t>
              </a:r>
              <a:r>
                <a:rPr kumimoji="1" lang="ko-KR" altLang="en-US" sz="2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집약성</a:t>
              </a:r>
              <a:endPara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MQTT, Node.js, React.js</a:t>
              </a:r>
              <a:endPara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85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초연결사회에 대한 이미지 검색결과">
            <a:extLst>
              <a:ext uri="{FF2B5EF4-FFF2-40B4-BE49-F238E27FC236}">
                <a16:creationId xmlns:a16="http://schemas.microsoft.com/office/drawing/2014/main" id="{201A8CF4-7323-4989-8B07-EA28350AE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40E6A3-373D-47EF-BA00-1E9AC95A627D}"/>
              </a:ext>
            </a:extLst>
          </p:cNvPr>
          <p:cNvSpPr/>
          <p:nvPr/>
        </p:nvSpPr>
        <p:spPr>
          <a:xfrm>
            <a:off x="-17690" y="-1"/>
            <a:ext cx="9144000" cy="5715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172C69-491E-4258-9C08-A000908CF657}"/>
              </a:ext>
            </a:extLst>
          </p:cNvPr>
          <p:cNvGrpSpPr/>
          <p:nvPr/>
        </p:nvGrpSpPr>
        <p:grpSpPr>
          <a:xfrm>
            <a:off x="1609725" y="2404618"/>
            <a:ext cx="5924549" cy="905761"/>
            <a:chOff x="1201965" y="3367689"/>
            <a:chExt cx="5924549" cy="905761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1201965" y="3367689"/>
              <a:ext cx="5924549" cy="905761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4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KoPubDotum_Pro" charset="-127"/>
                </a:rPr>
                <a:t>감사합니다</a:t>
              </a:r>
              <a:endParaRPr kumimoji="1"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Dotum_Pro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84785BC-6352-4203-B907-6AF337777B76}"/>
                </a:ext>
              </a:extLst>
            </p:cNvPr>
            <p:cNvCxnSpPr>
              <a:cxnSpLocks/>
            </p:cNvCxnSpPr>
            <p:nvPr/>
          </p:nvCxnSpPr>
          <p:spPr>
            <a:xfrm>
              <a:off x="2792639" y="3386705"/>
              <a:ext cx="27432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C23FB9C-AD28-4984-8988-69A67FA2197A}"/>
                </a:ext>
              </a:extLst>
            </p:cNvPr>
            <p:cNvCxnSpPr>
              <a:cxnSpLocks/>
            </p:cNvCxnSpPr>
            <p:nvPr/>
          </p:nvCxnSpPr>
          <p:spPr>
            <a:xfrm>
              <a:off x="2792639" y="4273450"/>
              <a:ext cx="27432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547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F38D1B-C3E5-4AEB-B466-AC8F0F4FF89C}"/>
              </a:ext>
            </a:extLst>
          </p:cNvPr>
          <p:cNvGrpSpPr/>
          <p:nvPr/>
        </p:nvGrpSpPr>
        <p:grpSpPr>
          <a:xfrm>
            <a:off x="944563" y="2625348"/>
            <a:ext cx="7246852" cy="1806908"/>
            <a:chOff x="219076" y="3150415"/>
            <a:chExt cx="8696222" cy="2168288"/>
          </a:xfrm>
        </p:grpSpPr>
        <p:pic>
          <p:nvPicPr>
            <p:cNvPr id="4097" name="_x429847224" descr="EMB00001324ad10">
              <a:extLst>
                <a:ext uri="{FF2B5EF4-FFF2-40B4-BE49-F238E27FC236}">
                  <a16:creationId xmlns:a16="http://schemas.microsoft.com/office/drawing/2014/main" id="{F73D5015-7794-4C09-AF69-D17B2013B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6" y="3150415"/>
              <a:ext cx="8696222" cy="1798956"/>
            </a:xfrm>
            <a:prstGeom prst="rect">
              <a:avLst/>
            </a:prstGeom>
            <a:noFill/>
            <a:ln>
              <a:solidFill>
                <a:srgbClr val="52525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4142F0-3113-44BA-8C40-1506F12626FA}"/>
                </a:ext>
              </a:extLst>
            </p:cNvPr>
            <p:cNvSpPr txBox="1"/>
            <p:nvPr/>
          </p:nvSpPr>
          <p:spPr>
            <a:xfrm>
              <a:off x="2542901" y="4949371"/>
              <a:ext cx="4048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mosquitto</a:t>
              </a:r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로그 분석 예시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C3FD3-5B31-49CA-BCEB-0C7B76D4DFA2}"/>
              </a:ext>
            </a:extLst>
          </p:cNvPr>
          <p:cNvGrpSpPr/>
          <p:nvPr/>
        </p:nvGrpSpPr>
        <p:grpSpPr>
          <a:xfrm>
            <a:off x="1505913" y="1090047"/>
            <a:ext cx="6124150" cy="4308796"/>
            <a:chOff x="892697" y="1340605"/>
            <a:chExt cx="7348980" cy="5170554"/>
          </a:xfrm>
        </p:grpSpPr>
        <p:pic>
          <p:nvPicPr>
            <p:cNvPr id="4099" name="_x429847944" descr="EMB00001324ad13">
              <a:extLst>
                <a:ext uri="{FF2B5EF4-FFF2-40B4-BE49-F238E27FC236}">
                  <a16:creationId xmlns:a16="http://schemas.microsoft.com/office/drawing/2014/main" id="{AC3F68BF-FF0C-4983-AB47-C5FD9FD1A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7" y="1340605"/>
              <a:ext cx="7348980" cy="4801222"/>
            </a:xfrm>
            <a:prstGeom prst="rect">
              <a:avLst/>
            </a:prstGeom>
            <a:noFill/>
            <a:ln>
              <a:solidFill>
                <a:srgbClr val="52525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312361-D8E6-46A6-989F-4887338ADE87}"/>
                </a:ext>
              </a:extLst>
            </p:cNvPr>
            <p:cNvSpPr txBox="1"/>
            <p:nvPr/>
          </p:nvSpPr>
          <p:spPr>
            <a:xfrm>
              <a:off x="2542901" y="6141827"/>
              <a:ext cx="4048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수집한 트래픽 데이터를 콘솔에 출력한 결과</a:t>
              </a:r>
            </a:p>
          </p:txBody>
        </p:sp>
      </p:grpSp>
      <p:sp>
        <p:nvSpPr>
          <p:cNvPr id="14" name="텍스트 상자 13">
            <a:extLst>
              <a:ext uri="{FF2B5EF4-FFF2-40B4-BE49-F238E27FC236}">
                <a16:creationId xmlns:a16="http://schemas.microsoft.com/office/drawing/2014/main" id="{7D8CBA5A-FCBA-4AA7-A20B-5AA9D2BD6E55}"/>
              </a:ext>
            </a:extLst>
          </p:cNvPr>
          <p:cNvSpPr txBox="1"/>
          <p:nvPr/>
        </p:nvSpPr>
        <p:spPr>
          <a:xfrm>
            <a:off x="338620" y="154809"/>
            <a:ext cx="583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모니터링 어플리케이션 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–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트래픽 정보 수집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36E3DA-F6D1-4AA7-ADCD-ECD3C2E3F706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5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D863AA2-0AA9-47DF-85DA-17765AEE8E1F}"/>
              </a:ext>
            </a:extLst>
          </p:cNvPr>
          <p:cNvGrpSpPr/>
          <p:nvPr/>
        </p:nvGrpSpPr>
        <p:grpSpPr>
          <a:xfrm>
            <a:off x="1856871" y="1214006"/>
            <a:ext cx="5430259" cy="3955479"/>
            <a:chOff x="1313844" y="1348866"/>
            <a:chExt cx="6516311" cy="4746575"/>
          </a:xfrm>
        </p:grpSpPr>
        <p:pic>
          <p:nvPicPr>
            <p:cNvPr id="5121" name="_x429851688" descr="EMB00001324ad19">
              <a:extLst>
                <a:ext uri="{FF2B5EF4-FFF2-40B4-BE49-F238E27FC236}">
                  <a16:creationId xmlns:a16="http://schemas.microsoft.com/office/drawing/2014/main" id="{8C1F9B00-4A0D-4F7E-8C34-581EB4A73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844" y="1348866"/>
              <a:ext cx="6516311" cy="4377243"/>
            </a:xfrm>
            <a:prstGeom prst="rect">
              <a:avLst/>
            </a:prstGeom>
            <a:noFill/>
            <a:ln>
              <a:solidFill>
                <a:srgbClr val="52525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FBA6AD-3104-402F-8985-E449E7624B8B}"/>
                </a:ext>
              </a:extLst>
            </p:cNvPr>
            <p:cNvSpPr txBox="1"/>
            <p:nvPr/>
          </p:nvSpPr>
          <p:spPr>
            <a:xfrm>
              <a:off x="2001643" y="5726109"/>
              <a:ext cx="5140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수집한 서버 컴퓨터의 성능 데이터를 콘솔에 출력한 결과</a:t>
              </a:r>
            </a:p>
          </p:txBody>
        </p:sp>
      </p:grpSp>
      <p:sp>
        <p:nvSpPr>
          <p:cNvPr id="8" name="텍스트 상자 13">
            <a:extLst>
              <a:ext uri="{FF2B5EF4-FFF2-40B4-BE49-F238E27FC236}">
                <a16:creationId xmlns:a16="http://schemas.microsoft.com/office/drawing/2014/main" id="{E2AEEA1D-0DD5-47A4-9355-A814D753B52B}"/>
              </a:ext>
            </a:extLst>
          </p:cNvPr>
          <p:cNvSpPr txBox="1"/>
          <p:nvPr/>
        </p:nvSpPr>
        <p:spPr>
          <a:xfrm>
            <a:off x="338620" y="154809"/>
            <a:ext cx="694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모니터링 어플리케이션 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–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성능 정보 수집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771D16-4242-4188-8F79-CE2593A24E7B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5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3">
            <a:extLst>
              <a:ext uri="{FF2B5EF4-FFF2-40B4-BE49-F238E27FC236}">
                <a16:creationId xmlns:a16="http://schemas.microsoft.com/office/drawing/2014/main" id="{FF29C469-5B5F-4883-B494-BC8696615E53}"/>
              </a:ext>
            </a:extLst>
          </p:cNvPr>
          <p:cNvSpPr txBox="1"/>
          <p:nvPr/>
        </p:nvSpPr>
        <p:spPr>
          <a:xfrm>
            <a:off x="356706" y="105271"/>
            <a:ext cx="307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라이브러리 목록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777B76-6D0E-4C7E-963B-4148BEC1870A}"/>
              </a:ext>
            </a:extLst>
          </p:cNvPr>
          <p:cNvSpPr/>
          <p:nvPr/>
        </p:nvSpPr>
        <p:spPr>
          <a:xfrm>
            <a:off x="211456" y="127572"/>
            <a:ext cx="81329" cy="439940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312F2-8B7C-4E77-9285-8ED183C7827D}"/>
              </a:ext>
            </a:extLst>
          </p:cNvPr>
          <p:cNvSpPr txBox="1"/>
          <p:nvPr/>
        </p:nvSpPr>
        <p:spPr>
          <a:xfrm>
            <a:off x="292787" y="880163"/>
            <a:ext cx="26334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Node.js Web Server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Express Framework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mqtt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mysql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cors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D41B8-855A-4DE9-ADDB-7AC7092F2680}"/>
              </a:ext>
            </a:extLst>
          </p:cNvPr>
          <p:cNvSpPr txBox="1"/>
          <p:nvPr/>
        </p:nvSpPr>
        <p:spPr>
          <a:xfrm>
            <a:off x="292785" y="2568416"/>
            <a:ext cx="24368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 Dashboard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mqtt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-react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rMateChart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react-d3-tree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react-bootstrap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81555-2C6E-4F90-8FD0-5F0F1C160A42}"/>
              </a:ext>
            </a:extLst>
          </p:cNvPr>
          <p:cNvSpPr txBox="1"/>
          <p:nvPr/>
        </p:nvSpPr>
        <p:spPr>
          <a:xfrm>
            <a:off x="292785" y="4256669"/>
            <a:ext cx="32231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Test Load System</a:t>
            </a:r>
          </a:p>
          <a:p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51DD0-0D4F-4558-8020-331602FE7B31}"/>
              </a:ext>
            </a:extLst>
          </p:cNvPr>
          <p:cNvSpPr txBox="1"/>
          <p:nvPr/>
        </p:nvSpPr>
        <p:spPr>
          <a:xfrm>
            <a:off x="2903335" y="2568416"/>
            <a:ext cx="2633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react-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dom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react-router-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dom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react-scripts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npm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-run-all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72F70D3-95ED-4AD2-AF38-9F6F8E304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559004"/>
              </p:ext>
            </p:extLst>
          </p:nvPr>
        </p:nvGraphicFramePr>
        <p:xfrm>
          <a:off x="208583" y="802068"/>
          <a:ext cx="864263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617">
                  <a:extLst>
                    <a:ext uri="{9D8B030D-6E8A-4147-A177-3AD203B41FA5}">
                      <a16:colId xmlns:a16="http://schemas.microsoft.com/office/drawing/2014/main" val="2227007924"/>
                    </a:ext>
                  </a:extLst>
                </a:gridCol>
                <a:gridCol w="1938435">
                  <a:extLst>
                    <a:ext uri="{9D8B030D-6E8A-4147-A177-3AD203B41FA5}">
                      <a16:colId xmlns:a16="http://schemas.microsoft.com/office/drawing/2014/main" val="3835815267"/>
                    </a:ext>
                  </a:extLst>
                </a:gridCol>
                <a:gridCol w="1728526">
                  <a:extLst>
                    <a:ext uri="{9D8B030D-6E8A-4147-A177-3AD203B41FA5}">
                      <a16:colId xmlns:a16="http://schemas.microsoft.com/office/drawing/2014/main" val="1763877679"/>
                    </a:ext>
                  </a:extLst>
                </a:gridCol>
                <a:gridCol w="1578139">
                  <a:extLst>
                    <a:ext uri="{9D8B030D-6E8A-4147-A177-3AD203B41FA5}">
                      <a16:colId xmlns:a16="http://schemas.microsoft.com/office/drawing/2014/main" val="1505346049"/>
                    </a:ext>
                  </a:extLst>
                </a:gridCol>
                <a:gridCol w="1878913">
                  <a:extLst>
                    <a:ext uri="{9D8B030D-6E8A-4147-A177-3AD203B41FA5}">
                      <a16:colId xmlns:a16="http://schemas.microsoft.com/office/drawing/2014/main" val="80575584"/>
                    </a:ext>
                  </a:extLst>
                </a:gridCol>
              </a:tblGrid>
              <a:tr h="579692">
                <a:tc>
                  <a:txBody>
                    <a:bodyPr/>
                    <a:lstStyle/>
                    <a:p>
                      <a:endParaRPr lang="ko-KR" altLang="en-US" sz="1600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solidFill>
                      <a:srgbClr val="0141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테스트 로드 </a:t>
                      </a:r>
                      <a:endParaRPr lang="en-US" altLang="ko-KR" sz="1800" b="1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시스템</a:t>
                      </a:r>
                    </a:p>
                  </a:txBody>
                  <a:tcPr anchor="ctr">
                    <a:solidFill>
                      <a:srgbClr val="0141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모니터링 </a:t>
                      </a:r>
                      <a:endParaRPr lang="en-US" altLang="ko-KR" sz="1800" b="1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어플리케이션</a:t>
                      </a:r>
                    </a:p>
                  </a:txBody>
                  <a:tcPr anchor="ctr">
                    <a:solidFill>
                      <a:srgbClr val="0141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대시보드</a:t>
                      </a:r>
                      <a:r>
                        <a:rPr lang="en-US" altLang="ko-KR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 </a:t>
                      </a:r>
                      <a:r>
                        <a:rPr lang="ko-KR" altLang="en-US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웹 시스템</a:t>
                      </a:r>
                    </a:p>
                  </a:txBody>
                  <a:tcPr anchor="ctr">
                    <a:solidFill>
                      <a:srgbClr val="01415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solidFill>
                      <a:srgbClr val="0141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1113"/>
                  </a:ext>
                </a:extLst>
              </a:tr>
              <a:tr h="331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Windows, Linux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Linux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Linux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951048"/>
                  </a:ext>
                </a:extLst>
              </a:tr>
              <a:tr h="331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Java/JavaFX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Java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JavaScript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673562"/>
                  </a:ext>
                </a:extLst>
              </a:tr>
              <a:tr h="52448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Java 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표준 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Java </a:t>
                      </a: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표준 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Node.js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React.js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095058"/>
                  </a:ext>
                </a:extLst>
              </a:tr>
              <a:tr h="5244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JavaFX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Linux </a:t>
                      </a: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표준 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Express.js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rMateChart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334817"/>
                  </a:ext>
                </a:extLst>
              </a:tr>
              <a:tr h="5244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MQTT </a:t>
                      </a:r>
                      <a:r>
                        <a:rPr lang="en-US" altLang="ko-KR" sz="1600" b="0" dirty="0" err="1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paho</a:t>
                      </a:r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mqtt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mqtt</a:t>
                      </a:r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-react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879754"/>
                  </a:ext>
                </a:extLst>
              </a:tr>
              <a:tr h="3036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mysql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react-d3-tree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640755"/>
                  </a:ext>
                </a:extLst>
              </a:tr>
              <a:tr h="3036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cors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err="1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npm</a:t>
                      </a:r>
                      <a:r>
                        <a:rPr lang="en-US" altLang="ko-KR" sz="160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-run-all</a:t>
                      </a:r>
                      <a:endParaRPr lang="ko-KR" altLang="en-US" sz="160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675746"/>
                  </a:ext>
                </a:extLst>
              </a:tr>
              <a:tr h="179017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react-bootstrap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402380"/>
                  </a:ext>
                </a:extLst>
              </a:tr>
              <a:tr h="3036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react-router-</a:t>
                      </a:r>
                      <a:r>
                        <a:rPr lang="en-US" altLang="ko-KR" sz="1600" b="0" dirty="0" err="1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dom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659146"/>
                  </a:ext>
                </a:extLst>
              </a:tr>
              <a:tr h="3036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react-scripts</a:t>
                      </a:r>
                      <a:endParaRPr lang="ko-KR" altLang="en-US" sz="1600" b="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5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0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"/>
    </mc:Choice>
    <mc:Fallback xmlns="">
      <p:transition spd="slow" advTm="323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1372A4-B2AE-4BDF-9C82-C1BD6D8C7671}"/>
              </a:ext>
            </a:extLst>
          </p:cNvPr>
          <p:cNvGrpSpPr/>
          <p:nvPr/>
        </p:nvGrpSpPr>
        <p:grpSpPr>
          <a:xfrm>
            <a:off x="888791" y="952655"/>
            <a:ext cx="7366417" cy="4503678"/>
            <a:chOff x="326208" y="1369405"/>
            <a:chExt cx="8481955" cy="5185696"/>
          </a:xfrm>
        </p:grpSpPr>
        <p:pic>
          <p:nvPicPr>
            <p:cNvPr id="6145" name="_x429847296" descr="EMB00001324ad1e">
              <a:extLst>
                <a:ext uri="{FF2B5EF4-FFF2-40B4-BE49-F238E27FC236}">
                  <a16:creationId xmlns:a16="http://schemas.microsoft.com/office/drawing/2014/main" id="{F5816C51-EB9E-473E-9AB0-4219946AB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08" y="1369405"/>
              <a:ext cx="8481955" cy="4805228"/>
            </a:xfrm>
            <a:prstGeom prst="rect">
              <a:avLst/>
            </a:prstGeom>
            <a:noFill/>
            <a:ln>
              <a:solidFill>
                <a:srgbClr val="52525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893C91-BE8B-4C77-AEAE-25782B86B38F}"/>
                </a:ext>
              </a:extLst>
            </p:cNvPr>
            <p:cNvSpPr txBox="1"/>
            <p:nvPr/>
          </p:nvSpPr>
          <p:spPr>
            <a:xfrm>
              <a:off x="2542899" y="6200716"/>
              <a:ext cx="4048571" cy="354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데이터베이스에서 가져온 </a:t>
              </a:r>
              <a:r>
                <a:rPr lang="en-US" altLang="ko-KR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JSON </a:t>
              </a:r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형식의 레코드</a:t>
              </a:r>
            </a:p>
          </p:txBody>
        </p:sp>
      </p:grpSp>
      <p:sp>
        <p:nvSpPr>
          <p:cNvPr id="31" name="텍스트 상자 13">
            <a:extLst>
              <a:ext uri="{FF2B5EF4-FFF2-40B4-BE49-F238E27FC236}">
                <a16:creationId xmlns:a16="http://schemas.microsoft.com/office/drawing/2014/main" id="{8995CD21-DF8C-43D0-87B6-931BD65031C1}"/>
              </a:ext>
            </a:extLst>
          </p:cNvPr>
          <p:cNvSpPr txBox="1"/>
          <p:nvPr/>
        </p:nvSpPr>
        <p:spPr>
          <a:xfrm>
            <a:off x="338620" y="154809"/>
            <a:ext cx="694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대시보드 웹 시스템 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–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데이터 파싱 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906B8E-8C03-442A-9D23-90E6134EA483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117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상자 13">
            <a:extLst>
              <a:ext uri="{FF2B5EF4-FFF2-40B4-BE49-F238E27FC236}">
                <a16:creationId xmlns:a16="http://schemas.microsoft.com/office/drawing/2014/main" id="{8995CD21-DF8C-43D0-87B6-931BD65031C1}"/>
              </a:ext>
            </a:extLst>
          </p:cNvPr>
          <p:cNvSpPr txBox="1"/>
          <p:nvPr/>
        </p:nvSpPr>
        <p:spPr>
          <a:xfrm>
            <a:off x="338620" y="154809"/>
            <a:ext cx="694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대시보드 웹 시스템 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–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데이터 파싱 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906B8E-8C03-442A-9D23-90E6134EA483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C3DE3A-7E52-4A23-BB39-BF85671931E6}"/>
              </a:ext>
            </a:extLst>
          </p:cNvPr>
          <p:cNvGrpSpPr/>
          <p:nvPr/>
        </p:nvGrpSpPr>
        <p:grpSpPr>
          <a:xfrm>
            <a:off x="102303" y="2103740"/>
            <a:ext cx="8939394" cy="2009226"/>
            <a:chOff x="44257" y="2967340"/>
            <a:chExt cx="8939394" cy="2009226"/>
          </a:xfrm>
        </p:grpSpPr>
        <p:pic>
          <p:nvPicPr>
            <p:cNvPr id="8" name="_x429850536" descr="EMB00001324ad21">
              <a:extLst>
                <a:ext uri="{FF2B5EF4-FFF2-40B4-BE49-F238E27FC236}">
                  <a16:creationId xmlns:a16="http://schemas.microsoft.com/office/drawing/2014/main" id="{D01AE82B-6E77-40FB-8639-5A6C0DD6C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" t="7709" r="1605" b="4233"/>
            <a:stretch>
              <a:fillRect/>
            </a:stretch>
          </p:blipFill>
          <p:spPr bwMode="auto">
            <a:xfrm>
              <a:off x="44257" y="2967340"/>
              <a:ext cx="8939394" cy="1701449"/>
            </a:xfrm>
            <a:prstGeom prst="rect">
              <a:avLst/>
            </a:prstGeom>
            <a:noFill/>
            <a:ln>
              <a:solidFill>
                <a:srgbClr val="52525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C7BB40-2438-4E5E-97A6-4A537F5326F1}"/>
                </a:ext>
              </a:extLst>
            </p:cNvPr>
            <p:cNvSpPr txBox="1"/>
            <p:nvPr/>
          </p:nvSpPr>
          <p:spPr>
            <a:xfrm>
              <a:off x="1445055" y="4668789"/>
              <a:ext cx="6137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JSON </a:t>
              </a:r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형태의 레코드를 대시보드의 차트에 따라 </a:t>
              </a:r>
              <a:r>
                <a:rPr lang="en-US" altLang="ko-KR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String </a:t>
              </a:r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형식으로 가공한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015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상자 13">
            <a:extLst>
              <a:ext uri="{FF2B5EF4-FFF2-40B4-BE49-F238E27FC236}">
                <a16:creationId xmlns:a16="http://schemas.microsoft.com/office/drawing/2014/main" id="{8995CD21-DF8C-43D0-87B6-931BD65031C1}"/>
              </a:ext>
            </a:extLst>
          </p:cNvPr>
          <p:cNvSpPr txBox="1"/>
          <p:nvPr/>
        </p:nvSpPr>
        <p:spPr>
          <a:xfrm>
            <a:off x="338620" y="154809"/>
            <a:ext cx="694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대시보드 웹 시스템 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–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데이터 파싱 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906B8E-8C03-442A-9D23-90E6134EA483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9F05FF-CF7B-4FB2-9AD1-5D2507A215B3}"/>
              </a:ext>
            </a:extLst>
          </p:cNvPr>
          <p:cNvGrpSpPr/>
          <p:nvPr/>
        </p:nvGrpSpPr>
        <p:grpSpPr>
          <a:xfrm>
            <a:off x="102303" y="2676561"/>
            <a:ext cx="8939394" cy="2009226"/>
            <a:chOff x="44257" y="2967340"/>
            <a:chExt cx="8939394" cy="2009226"/>
          </a:xfrm>
        </p:grpSpPr>
        <p:pic>
          <p:nvPicPr>
            <p:cNvPr id="11" name="_x429850536" descr="EMB00001324ad21">
              <a:extLst>
                <a:ext uri="{FF2B5EF4-FFF2-40B4-BE49-F238E27FC236}">
                  <a16:creationId xmlns:a16="http://schemas.microsoft.com/office/drawing/2014/main" id="{0BBD592B-BA5C-4B42-91D5-1CEA52D76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" t="7709" r="1605" b="4233"/>
            <a:stretch>
              <a:fillRect/>
            </a:stretch>
          </p:blipFill>
          <p:spPr bwMode="auto">
            <a:xfrm>
              <a:off x="44257" y="2967340"/>
              <a:ext cx="8939394" cy="1701449"/>
            </a:xfrm>
            <a:prstGeom prst="rect">
              <a:avLst/>
            </a:prstGeom>
            <a:noFill/>
            <a:ln>
              <a:solidFill>
                <a:srgbClr val="52525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02BE1F-8997-4BBB-B078-4348E9B61582}"/>
                </a:ext>
              </a:extLst>
            </p:cNvPr>
            <p:cNvSpPr txBox="1"/>
            <p:nvPr/>
          </p:nvSpPr>
          <p:spPr>
            <a:xfrm>
              <a:off x="1445055" y="4668789"/>
              <a:ext cx="6137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Node </a:t>
              </a:r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서버로부터 전달된 메시지 예시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3E48DA-4E17-40F9-AD22-7B1856437A8B}"/>
              </a:ext>
            </a:extLst>
          </p:cNvPr>
          <p:cNvGrpSpPr/>
          <p:nvPr/>
        </p:nvGrpSpPr>
        <p:grpSpPr>
          <a:xfrm>
            <a:off x="1994815" y="727354"/>
            <a:ext cx="5154369" cy="4828007"/>
            <a:chOff x="1503101" y="1018133"/>
            <a:chExt cx="6137797" cy="5749167"/>
          </a:xfrm>
        </p:grpSpPr>
        <p:pic>
          <p:nvPicPr>
            <p:cNvPr id="14" name="_x429849240" descr="EMB00001324ad24">
              <a:extLst>
                <a:ext uri="{FF2B5EF4-FFF2-40B4-BE49-F238E27FC236}">
                  <a16:creationId xmlns:a16="http://schemas.microsoft.com/office/drawing/2014/main" id="{A4ED6476-0166-41A1-9FDB-A6C0CFF46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780" y="1018133"/>
              <a:ext cx="5327210" cy="5399665"/>
            </a:xfrm>
            <a:prstGeom prst="rect">
              <a:avLst/>
            </a:prstGeom>
            <a:noFill/>
            <a:ln>
              <a:solidFill>
                <a:srgbClr val="52525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D93973-AE8E-4A7E-AE9E-275A37597931}"/>
                </a:ext>
              </a:extLst>
            </p:cNvPr>
            <p:cNvSpPr txBox="1"/>
            <p:nvPr/>
          </p:nvSpPr>
          <p:spPr>
            <a:xfrm>
              <a:off x="1503101" y="6400801"/>
              <a:ext cx="6137797" cy="366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서버 메시지를 </a:t>
              </a:r>
              <a:r>
                <a:rPr lang="en-US" altLang="ko-KR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JSON </a:t>
              </a:r>
              <a:r>
                <a:rPr lang="ko-KR" altLang="en-US" sz="14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형식의 데이터로 변환한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59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2EC8D46-5F70-4465-9A0D-04C4A2F068C7}"/>
              </a:ext>
            </a:extLst>
          </p:cNvPr>
          <p:cNvSpPr/>
          <p:nvPr/>
        </p:nvSpPr>
        <p:spPr>
          <a:xfrm>
            <a:off x="1629728" y="815181"/>
            <a:ext cx="5884544" cy="4745010"/>
          </a:xfrm>
          <a:prstGeom prst="roundRect">
            <a:avLst>
              <a:gd name="adj" fmla="val 10544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상자 13">
            <a:extLst>
              <a:ext uri="{FF2B5EF4-FFF2-40B4-BE49-F238E27FC236}">
                <a16:creationId xmlns:a16="http://schemas.microsoft.com/office/drawing/2014/main" id="{8995CD21-DF8C-43D0-87B6-931BD65031C1}"/>
              </a:ext>
            </a:extLst>
          </p:cNvPr>
          <p:cNvSpPr txBox="1"/>
          <p:nvPr/>
        </p:nvSpPr>
        <p:spPr>
          <a:xfrm>
            <a:off x="338620" y="154809"/>
            <a:ext cx="694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토픽 트리 예시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906B8E-8C03-442A-9D23-90E6134EA483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49417-6008-4D76-9723-57829304D2B8}"/>
              </a:ext>
            </a:extLst>
          </p:cNvPr>
          <p:cNvSpPr txBox="1"/>
          <p:nvPr/>
        </p:nvSpPr>
        <p:spPr>
          <a:xfrm>
            <a:off x="2143712" y="932184"/>
            <a:ext cx="51434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endParaRPr lang="ko-KR" altLang="en-US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교통</a:t>
            </a: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교통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스마트파킹</a:t>
            </a:r>
            <a:endParaRPr lang="ko-KR" altLang="en-US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교통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자율주행차운행관리</a:t>
            </a:r>
            <a:endParaRPr lang="ko-KR" altLang="en-US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교통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스마트신호체계관리</a:t>
            </a: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환경</a:t>
            </a: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환경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상수수질관리</a:t>
            </a: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환경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대기오염예측서비스</a:t>
            </a: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환경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폐기물관리서비스</a:t>
            </a: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에너지</a:t>
            </a: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에너지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빌딩통합에너지관리</a:t>
            </a: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에너지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전기차충전인프라</a:t>
            </a:r>
            <a:endParaRPr lang="ko-KR" altLang="en-US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독거노인토탈케어</a:t>
            </a:r>
            <a:endParaRPr lang="ko-KR" altLang="en-US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스마트홈네트워크지원</a:t>
            </a:r>
            <a:endParaRPr lang="ko-KR" altLang="en-US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스마트빌리지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생활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장애인이동성보장서비스</a:t>
            </a:r>
            <a:endParaRPr lang="ko-KR" altLang="en-US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65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71600" y="3447066"/>
            <a:ext cx="5340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performance table :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컴퓨터 성능 정보를 가지는 테이블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594" y="1937517"/>
            <a:ext cx="5340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basic_info</a:t>
            </a: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: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컴퓨터 성능 기본 정보를 가지는 테이블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4" y="946181"/>
            <a:ext cx="3146768" cy="92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7113"/>
            <a:ext cx="6683375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775" y="946181"/>
            <a:ext cx="2714625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42990" y="2745230"/>
            <a:ext cx="5340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process :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프로세스 정보를 가지는 테이블   </a:t>
            </a: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</a:t>
            </a:r>
            <a:endParaRPr lang="ko-KR" altLang="en-US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텍스트 상자 13">
            <a:extLst>
              <a:ext uri="{FF2B5EF4-FFF2-40B4-BE49-F238E27FC236}">
                <a16:creationId xmlns:a16="http://schemas.microsoft.com/office/drawing/2014/main" id="{C0521CDC-8D31-4782-8DB0-278E8F5CBEC3}"/>
              </a:ext>
            </a:extLst>
          </p:cNvPr>
          <p:cNvSpPr txBox="1"/>
          <p:nvPr/>
        </p:nvSpPr>
        <p:spPr>
          <a:xfrm>
            <a:off x="338620" y="154809"/>
            <a:ext cx="694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DB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 테이블 설계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FF982B-F303-491A-9B29-194FCBCD4DC5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62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642" y="960651"/>
            <a:ext cx="607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Connection_info</a:t>
            </a: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table :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현재 클라이언트 수</a:t>
            </a: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최근 연결된 클라이언트 이름 등의 연결 정보를 가지는 테이블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9675" y="3165659"/>
            <a:ext cx="6004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Topic table :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토픽 이름과 송수신 횟수</a:t>
            </a: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처리량을 가지는 테이블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40"/>
          <a:stretch/>
        </p:blipFill>
        <p:spPr bwMode="auto">
          <a:xfrm>
            <a:off x="1849436" y="3560944"/>
            <a:ext cx="5445125" cy="187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2" y="1602668"/>
            <a:ext cx="7514775" cy="130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텍스트 상자 13">
            <a:extLst>
              <a:ext uri="{FF2B5EF4-FFF2-40B4-BE49-F238E27FC236}">
                <a16:creationId xmlns:a16="http://schemas.microsoft.com/office/drawing/2014/main" id="{959681BA-42D6-4C5B-B704-F9B0294F1BEC}"/>
              </a:ext>
            </a:extLst>
          </p:cNvPr>
          <p:cNvSpPr txBox="1"/>
          <p:nvPr/>
        </p:nvSpPr>
        <p:spPr>
          <a:xfrm>
            <a:off x="338620" y="154809"/>
            <a:ext cx="694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DB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 테이블 설계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BB1816-64E5-4DA8-AFD0-C9F78138A1FD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62177"/>
              </p:ext>
            </p:extLst>
          </p:nvPr>
        </p:nvGraphicFramePr>
        <p:xfrm>
          <a:off x="3007517" y="1067520"/>
          <a:ext cx="3128966" cy="1236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client_id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topic_name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Cleint3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/Korea/Busan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Client3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/Korea/Busan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Client6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/Korea/Seoul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983902"/>
              </p:ext>
            </p:extLst>
          </p:nvPr>
        </p:nvGraphicFramePr>
        <p:xfrm>
          <a:off x="3041831" y="2923127"/>
          <a:ext cx="3060340" cy="87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client_id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topic_name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Client2 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/Korea/Busan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Client10</a:t>
                      </a:r>
                      <a:r>
                        <a:rPr lang="en-US" altLang="ko-KR" sz="1200" baseline="0" dirty="0"/>
                        <a:t> 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/Korea/Seoul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202561"/>
              </p:ext>
            </p:extLst>
          </p:nvPr>
        </p:nvGraphicFramePr>
        <p:xfrm>
          <a:off x="2969885" y="4331754"/>
          <a:ext cx="3120346" cy="1236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0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id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throughput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Client2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42516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Client3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24362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Client6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32453</a:t>
                      </a:r>
                      <a:endParaRPr lang="ko-KR" altLang="en-US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69684" y="664938"/>
            <a:ext cx="680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subscription table :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클라이언트 이름과 클라이언트가 구독하는 토픽 정보가 있는 테이블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1621" y="2531335"/>
            <a:ext cx="6780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publication table :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클라이언트 이름과 클라이언트가 발행하는 토픽 정보가 있는 테이블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1620" y="3989883"/>
            <a:ext cx="6780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client table : client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이름과 </a:t>
            </a: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client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처리량 정보가 있는 테이블</a:t>
            </a:r>
          </a:p>
        </p:txBody>
      </p:sp>
      <p:sp>
        <p:nvSpPr>
          <p:cNvPr id="10" name="텍스트 상자 13">
            <a:extLst>
              <a:ext uri="{FF2B5EF4-FFF2-40B4-BE49-F238E27FC236}">
                <a16:creationId xmlns:a16="http://schemas.microsoft.com/office/drawing/2014/main" id="{BF973FDE-74E8-4EFB-A4D2-BDC48D263C97}"/>
              </a:ext>
            </a:extLst>
          </p:cNvPr>
          <p:cNvSpPr txBox="1"/>
          <p:nvPr/>
        </p:nvSpPr>
        <p:spPr>
          <a:xfrm>
            <a:off x="338620" y="154809"/>
            <a:ext cx="694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DB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 테이블 설계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8B4EE6-B744-4FE4-9CA2-6DC30FFB11BE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8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관련 이미지">
            <a:extLst>
              <a:ext uri="{FF2B5EF4-FFF2-40B4-BE49-F238E27FC236}">
                <a16:creationId xmlns:a16="http://schemas.microsoft.com/office/drawing/2014/main" id="{A8AC56AC-9177-4E1A-A95D-3EFEF20C5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11"/>
          <a:stretch/>
        </p:blipFill>
        <p:spPr bwMode="auto">
          <a:xfrm>
            <a:off x="0" y="-1691"/>
            <a:ext cx="4572000" cy="57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초연결사회에 대한 이미지 검색결과">
            <a:extLst>
              <a:ext uri="{FF2B5EF4-FFF2-40B4-BE49-F238E27FC236}">
                <a16:creationId xmlns:a16="http://schemas.microsoft.com/office/drawing/2014/main" id="{AFF92252-CFBA-432C-BC80-A8AE2E265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3" r="23363"/>
          <a:stretch/>
        </p:blipFill>
        <p:spPr bwMode="auto">
          <a:xfrm>
            <a:off x="0" y="0"/>
            <a:ext cx="4572000" cy="572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40E6A3-373D-47EF-BA00-1E9AC95A627D}"/>
              </a:ext>
            </a:extLst>
          </p:cNvPr>
          <p:cNvSpPr/>
          <p:nvPr/>
        </p:nvSpPr>
        <p:spPr>
          <a:xfrm>
            <a:off x="-6350" y="6350"/>
            <a:ext cx="4572000" cy="5715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FC6BF2-CCBB-4B7A-9CB3-6B72DE85CA7C}"/>
              </a:ext>
            </a:extLst>
          </p:cNvPr>
          <p:cNvGrpSpPr/>
          <p:nvPr/>
        </p:nvGrpSpPr>
        <p:grpSpPr>
          <a:xfrm>
            <a:off x="5281396" y="971995"/>
            <a:ext cx="3083395" cy="3878430"/>
            <a:chOff x="5119471" y="930884"/>
            <a:chExt cx="3083395" cy="3878430"/>
          </a:xfrm>
        </p:grpSpPr>
        <p:sp>
          <p:nvSpPr>
            <p:cNvPr id="6" name="텍스트 상자 10">
              <a:extLst>
                <a:ext uri="{FF2B5EF4-FFF2-40B4-BE49-F238E27FC236}">
                  <a16:creationId xmlns:a16="http://schemas.microsoft.com/office/drawing/2014/main" id="{EFD9EF92-6A24-4B41-BB18-FE7C30ADE043}"/>
                </a:ext>
              </a:extLst>
            </p:cNvPr>
            <p:cNvSpPr txBox="1"/>
            <p:nvPr/>
          </p:nvSpPr>
          <p:spPr>
            <a:xfrm>
              <a:off x="5119471" y="930884"/>
              <a:ext cx="98414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5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415D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01</a:t>
              </a:r>
              <a:endParaRPr kumimoji="1" lang="ko-KR" altLang="en-US" sz="5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415D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  <p:sp>
          <p:nvSpPr>
            <p:cNvPr id="7" name="텍스트 상자 11">
              <a:extLst>
                <a:ext uri="{FF2B5EF4-FFF2-40B4-BE49-F238E27FC236}">
                  <a16:creationId xmlns:a16="http://schemas.microsoft.com/office/drawing/2014/main" id="{44F477E7-D61B-4FEC-ACAD-0D0E7BBD8F7E}"/>
                </a:ext>
              </a:extLst>
            </p:cNvPr>
            <p:cNvSpPr txBox="1"/>
            <p:nvPr/>
          </p:nvSpPr>
          <p:spPr>
            <a:xfrm>
              <a:off x="5119471" y="1936436"/>
              <a:ext cx="98414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5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585AB">
                      <a:alpha val="5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02</a:t>
              </a:r>
              <a:endParaRPr kumimoji="1" lang="ko-KR" altLang="en-US" sz="5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585AB">
                    <a:alpha val="5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  <p:sp>
          <p:nvSpPr>
            <p:cNvPr id="8" name="텍스트 상자 12">
              <a:extLst>
                <a:ext uri="{FF2B5EF4-FFF2-40B4-BE49-F238E27FC236}">
                  <a16:creationId xmlns:a16="http://schemas.microsoft.com/office/drawing/2014/main" id="{51F14423-4272-4FFB-ACEC-DCBE955C023D}"/>
                </a:ext>
              </a:extLst>
            </p:cNvPr>
            <p:cNvSpPr txBox="1"/>
            <p:nvPr/>
          </p:nvSpPr>
          <p:spPr>
            <a:xfrm>
              <a:off x="5119471" y="2941988"/>
              <a:ext cx="98414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5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415D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03</a:t>
              </a:r>
              <a:endParaRPr kumimoji="1" lang="ko-KR" altLang="en-US" sz="5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415D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  <p:sp>
          <p:nvSpPr>
            <p:cNvPr id="11" name="텍스트 상자 16">
              <a:extLst>
                <a:ext uri="{FF2B5EF4-FFF2-40B4-BE49-F238E27FC236}">
                  <a16:creationId xmlns:a16="http://schemas.microsoft.com/office/drawing/2014/main" id="{A0010EB6-F910-4DC1-908C-47E532144681}"/>
                </a:ext>
              </a:extLst>
            </p:cNvPr>
            <p:cNvSpPr txBox="1"/>
            <p:nvPr/>
          </p:nvSpPr>
          <p:spPr>
            <a:xfrm>
              <a:off x="5119471" y="3947540"/>
              <a:ext cx="98414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5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585AB">
                      <a:alpha val="5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04</a:t>
              </a:r>
              <a:endParaRPr kumimoji="1" lang="ko-KR" altLang="en-US" sz="5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585AB">
                    <a:alpha val="5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  <p:sp>
          <p:nvSpPr>
            <p:cNvPr id="12" name="텍스트 상자 17">
              <a:extLst>
                <a:ext uri="{FF2B5EF4-FFF2-40B4-BE49-F238E27FC236}">
                  <a16:creationId xmlns:a16="http://schemas.microsoft.com/office/drawing/2014/main" id="{5FEDEA65-F4C7-42CA-BBB7-3D243AD4BEC5}"/>
                </a:ext>
              </a:extLst>
            </p:cNvPr>
            <p:cNvSpPr txBox="1"/>
            <p:nvPr/>
          </p:nvSpPr>
          <p:spPr>
            <a:xfrm>
              <a:off x="6057810" y="977108"/>
              <a:ext cx="2145056" cy="77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동기</a:t>
              </a:r>
              <a:endPara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alpha val="3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Why MQTT?</a:t>
              </a:r>
              <a:endPara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3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</p:txBody>
        </p:sp>
        <p:sp>
          <p:nvSpPr>
            <p:cNvPr id="18" name="텍스트 상자 17">
              <a:extLst>
                <a:ext uri="{FF2B5EF4-FFF2-40B4-BE49-F238E27FC236}">
                  <a16:creationId xmlns:a16="http://schemas.microsoft.com/office/drawing/2014/main" id="{3EF48A41-3916-4657-9068-82E641D66044}"/>
                </a:ext>
              </a:extLst>
            </p:cNvPr>
            <p:cNvSpPr txBox="1"/>
            <p:nvPr/>
          </p:nvSpPr>
          <p:spPr>
            <a:xfrm>
              <a:off x="6057810" y="1977756"/>
              <a:ext cx="2145056" cy="77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배경</a:t>
              </a:r>
              <a:endPara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alpha val="3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MQTT </a:t>
              </a:r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alpha val="3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활용</a:t>
              </a:r>
            </a:p>
          </p:txBody>
        </p:sp>
        <p:sp>
          <p:nvSpPr>
            <p:cNvPr id="19" name="텍스트 상자 17">
              <a:extLst>
                <a:ext uri="{FF2B5EF4-FFF2-40B4-BE49-F238E27FC236}">
                  <a16:creationId xmlns:a16="http://schemas.microsoft.com/office/drawing/2014/main" id="{02E358D4-5C7C-4BA8-B975-D7F4EABB0F26}"/>
                </a:ext>
              </a:extLst>
            </p:cNvPr>
            <p:cNvSpPr txBox="1"/>
            <p:nvPr/>
          </p:nvSpPr>
          <p:spPr>
            <a:xfrm>
              <a:off x="6057810" y="2986487"/>
              <a:ext cx="2145056" cy="77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구성</a:t>
              </a:r>
              <a:endPara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alpha val="3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프로젝트 구성 및 상세설명</a:t>
              </a:r>
            </a:p>
          </p:txBody>
        </p:sp>
        <p:sp>
          <p:nvSpPr>
            <p:cNvPr id="20" name="텍스트 상자 17">
              <a:extLst>
                <a:ext uri="{FF2B5EF4-FFF2-40B4-BE49-F238E27FC236}">
                  <a16:creationId xmlns:a16="http://schemas.microsoft.com/office/drawing/2014/main" id="{3926086B-ABD4-4833-BC32-D243F01BF2A5}"/>
                </a:ext>
              </a:extLst>
            </p:cNvPr>
            <p:cNvSpPr txBox="1"/>
            <p:nvPr/>
          </p:nvSpPr>
          <p:spPr>
            <a:xfrm>
              <a:off x="6057810" y="3992039"/>
              <a:ext cx="2145056" cy="77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데모 및 수월성</a:t>
              </a:r>
              <a:endPara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alpha val="3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KoPubDotum_Pro" charset="-127"/>
                </a:rPr>
                <a:t>시연 영상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8DD4A21-3A05-4451-B58B-4F209A03FBB0}"/>
              </a:ext>
            </a:extLst>
          </p:cNvPr>
          <p:cNvSpPr txBox="1"/>
          <p:nvPr/>
        </p:nvSpPr>
        <p:spPr>
          <a:xfrm>
            <a:off x="7342414" y="5210993"/>
            <a:ext cx="172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황금오리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496FA6-874B-4831-83B0-BE129FF9417A}"/>
              </a:ext>
            </a:extLst>
          </p:cNvPr>
          <p:cNvGrpSpPr/>
          <p:nvPr/>
        </p:nvGrpSpPr>
        <p:grpSpPr>
          <a:xfrm>
            <a:off x="912812" y="2564106"/>
            <a:ext cx="2746375" cy="837986"/>
            <a:chOff x="912812" y="2471580"/>
            <a:chExt cx="2746375" cy="837986"/>
          </a:xfrm>
        </p:grpSpPr>
        <p:sp>
          <p:nvSpPr>
            <p:cNvPr id="21" name="텍스트 상자 5">
              <a:extLst>
                <a:ext uri="{FF2B5EF4-FFF2-40B4-BE49-F238E27FC236}">
                  <a16:creationId xmlns:a16="http://schemas.microsoft.com/office/drawing/2014/main" id="{3EAF5E30-4177-400A-A249-7B70F1EA3BFF}"/>
                </a:ext>
              </a:extLst>
            </p:cNvPr>
            <p:cNvSpPr txBox="1"/>
            <p:nvPr/>
          </p:nvSpPr>
          <p:spPr>
            <a:xfrm>
              <a:off x="912812" y="2471580"/>
              <a:ext cx="2746375" cy="837986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ko-KR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KoPubDotum_Pro" charset="-127"/>
                </a:rPr>
                <a:t>Contents</a:t>
              </a:r>
              <a:endParaRPr kumimoji="1"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Dotum_Pro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222FFD2-9992-4780-B05A-C39B45BD5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3800" y="3309566"/>
              <a:ext cx="2171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FBE9660-8D14-41F2-9437-968E24E19D94}"/>
                </a:ext>
              </a:extLst>
            </p:cNvPr>
            <p:cNvCxnSpPr>
              <a:cxnSpLocks/>
            </p:cNvCxnSpPr>
            <p:nvPr/>
          </p:nvCxnSpPr>
          <p:spPr>
            <a:xfrm>
              <a:off x="1193800" y="2471580"/>
              <a:ext cx="2171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4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5"/>
    </mc:Choice>
    <mc:Fallback xmlns="">
      <p:transition spd="slow" advTm="958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397695-7C71-4BE5-9C80-53E6B5614EF1}"/>
              </a:ext>
            </a:extLst>
          </p:cNvPr>
          <p:cNvGrpSpPr/>
          <p:nvPr/>
        </p:nvGrpSpPr>
        <p:grpSpPr>
          <a:xfrm>
            <a:off x="2217864" y="2424928"/>
            <a:ext cx="4786243" cy="1072904"/>
            <a:chOff x="529592" y="1112272"/>
            <a:chExt cx="4786243" cy="1072904"/>
          </a:xfrm>
        </p:grpSpPr>
        <p:sp>
          <p:nvSpPr>
            <p:cNvPr id="13" name="텍스트 상자 12"/>
            <p:cNvSpPr txBox="1"/>
            <p:nvPr/>
          </p:nvSpPr>
          <p:spPr>
            <a:xfrm>
              <a:off x="529592" y="1846622"/>
              <a:ext cx="4500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저전력 </a:t>
              </a:r>
              <a:r>
                <a:rPr lang="ko-KR" altLang="en-US" sz="16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저대역폭</a:t>
              </a:r>
              <a:r>
                <a:rPr lang="ko-KR" altLang="en-US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IoT</a:t>
              </a:r>
              <a:r>
                <a:rPr lang="ko-KR" altLang="en-US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환경의 표준 메시징 프로토콜</a:t>
              </a:r>
            </a:p>
          </p:txBody>
        </p:sp>
        <p:cxnSp>
          <p:nvCxnSpPr>
            <p:cNvPr id="6" name="직선 연결선[R] 5"/>
            <p:cNvCxnSpPr>
              <a:cxnSpLocks/>
            </p:cNvCxnSpPr>
            <p:nvPr/>
          </p:nvCxnSpPr>
          <p:spPr>
            <a:xfrm>
              <a:off x="529592" y="1802612"/>
              <a:ext cx="474725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텍스트 상자 15"/>
            <p:cNvSpPr txBox="1"/>
            <p:nvPr/>
          </p:nvSpPr>
          <p:spPr>
            <a:xfrm>
              <a:off x="529592" y="1112272"/>
              <a:ext cx="4786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MQTT</a:t>
              </a:r>
              <a:r>
                <a:rPr lang="en-US" altLang="ko-KR" sz="1800" dirty="0">
                  <a:solidFill>
                    <a:srgbClr val="6099B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Message Queue Telemetry Transport</a:t>
              </a:r>
              <a:endParaRPr lang="en-US" altLang="ko-KR" sz="40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A46AB6-8413-4448-8522-00FAE4671D25}"/>
              </a:ext>
            </a:extLst>
          </p:cNvPr>
          <p:cNvSpPr txBox="1"/>
          <p:nvPr/>
        </p:nvSpPr>
        <p:spPr>
          <a:xfrm>
            <a:off x="666207" y="1134195"/>
            <a:ext cx="7811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차산업혁명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초연결사회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최적화된 프로토콜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텍스트 상자 13">
            <a:extLst>
              <a:ext uri="{FF2B5EF4-FFF2-40B4-BE49-F238E27FC236}">
                <a16:creationId xmlns:a16="http://schemas.microsoft.com/office/drawing/2014/main" id="{727B2F89-7059-4A00-AE04-27335FC2E87D}"/>
              </a:ext>
            </a:extLst>
          </p:cNvPr>
          <p:cNvSpPr txBox="1"/>
          <p:nvPr/>
        </p:nvSpPr>
        <p:spPr>
          <a:xfrm>
            <a:off x="356706" y="105271"/>
            <a:ext cx="307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동기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- Why MQTT?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18F40-6CF5-41C3-9CD0-3FCF5F2B7E36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75F29B-0CBF-4C58-BA65-695A0F176CD5}"/>
              </a:ext>
            </a:extLst>
          </p:cNvPr>
          <p:cNvGrpSpPr/>
          <p:nvPr/>
        </p:nvGrpSpPr>
        <p:grpSpPr>
          <a:xfrm>
            <a:off x="2273870" y="4203249"/>
            <a:ext cx="4596253" cy="800219"/>
            <a:chOff x="2244172" y="4076472"/>
            <a:chExt cx="4596253" cy="8002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245EF0-2578-4A79-9A45-F985FC8FDEE0}"/>
                </a:ext>
              </a:extLst>
            </p:cNvPr>
            <p:cNvSpPr txBox="1"/>
            <p:nvPr/>
          </p:nvSpPr>
          <p:spPr>
            <a:xfrm>
              <a:off x="2244172" y="4107250"/>
              <a:ext cx="175363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HTTP</a:t>
              </a:r>
              <a:r>
                <a:rPr lang="ko-KR" altLang="en-US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보다 </a:t>
              </a:r>
              <a:endParaRPr lang="en-US" altLang="ko-KR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036787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25</a:t>
              </a:r>
              <a:r>
                <a:rPr lang="ko-KR" altLang="en-US" sz="2000" dirty="0">
                  <a:solidFill>
                    <a:srgbClr val="036787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배 빠른 </a:t>
              </a:r>
              <a:r>
                <a:rPr lang="ko-KR" altLang="en-US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전송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DB0F39-9AF6-49BB-9CF6-B8BAD415580F}"/>
                </a:ext>
              </a:extLst>
            </p:cNvPr>
            <p:cNvSpPr txBox="1"/>
            <p:nvPr/>
          </p:nvSpPr>
          <p:spPr>
            <a:xfrm>
              <a:off x="4239068" y="4076472"/>
              <a:ext cx="26013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36787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Facebook</a:t>
              </a:r>
              <a:r>
                <a:rPr lang="ko-KR" altLang="en-US" sz="2000" dirty="0">
                  <a:solidFill>
                    <a:srgbClr val="036787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036787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Message</a:t>
              </a:r>
              <a:r>
                <a:rPr lang="en-US" altLang="ko-KR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,</a:t>
              </a:r>
              <a:r>
                <a:rPr lang="ko-KR" altLang="en-US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endParaRPr lang="en-US" altLang="ko-KR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36787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배달의 민족</a:t>
              </a:r>
              <a:r>
                <a:rPr lang="ko-KR" altLang="en-US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에서 사용 중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891FF8-AEA0-4688-9930-A9762AEA0BE2}"/>
                </a:ext>
              </a:extLst>
            </p:cNvPr>
            <p:cNvSpPr txBox="1"/>
            <p:nvPr/>
          </p:nvSpPr>
          <p:spPr>
            <a:xfrm>
              <a:off x="3900688" y="4107250"/>
              <a:ext cx="3343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</a:t>
              </a:r>
              <a:endParaRPr lang="ko-KR" altLang="en-US" sz="44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7" name="모서리가 둥근 직사각형 109">
            <a:extLst>
              <a:ext uri="{FF2B5EF4-FFF2-40B4-BE49-F238E27FC236}">
                <a16:creationId xmlns:a16="http://schemas.microsoft.com/office/drawing/2014/main" id="{F4C53D93-31D6-4547-9AC8-59C3D206C5A8}"/>
              </a:ext>
            </a:extLst>
          </p:cNvPr>
          <p:cNvSpPr/>
          <p:nvPr/>
        </p:nvSpPr>
        <p:spPr>
          <a:xfrm>
            <a:off x="1625598" y="2163120"/>
            <a:ext cx="5892799" cy="1596520"/>
          </a:xfrm>
          <a:prstGeom prst="roundRect">
            <a:avLst>
              <a:gd name="adj" fmla="val 29638"/>
            </a:avLst>
          </a:prstGeom>
          <a:noFill/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4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67"/>
    </mc:Choice>
    <mc:Fallback xmlns="">
      <p:transition spd="slow" advTm="1099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1809943-E334-41B1-B2DD-E46A03C4BBE0}"/>
              </a:ext>
            </a:extLst>
          </p:cNvPr>
          <p:cNvGrpSpPr/>
          <p:nvPr/>
        </p:nvGrpSpPr>
        <p:grpSpPr>
          <a:xfrm>
            <a:off x="375826" y="645544"/>
            <a:ext cx="4429556" cy="4926853"/>
            <a:chOff x="457924" y="682875"/>
            <a:chExt cx="4429556" cy="4926853"/>
          </a:xfrm>
          <a:solidFill>
            <a:schemeClr val="bg2">
              <a:lumMod val="90000"/>
            </a:schemeClr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C3EA509-B482-4BB3-B29B-E52196A350DD}"/>
                </a:ext>
              </a:extLst>
            </p:cNvPr>
            <p:cNvSpPr/>
            <p:nvPr/>
          </p:nvSpPr>
          <p:spPr>
            <a:xfrm>
              <a:off x="457924" y="812355"/>
              <a:ext cx="2004843" cy="4797373"/>
            </a:xfrm>
            <a:prstGeom prst="roundRect">
              <a:avLst>
                <a:gd name="adj" fmla="val 473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428CDA6D-4310-48B1-8430-4AF240D3CB7E}"/>
                </a:ext>
              </a:extLst>
            </p:cNvPr>
            <p:cNvSpPr/>
            <p:nvPr/>
          </p:nvSpPr>
          <p:spPr>
            <a:xfrm rot="5076999">
              <a:off x="1899866" y="-696368"/>
              <a:ext cx="1608371" cy="436685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EE954274-4786-4CEB-BB38-52A305DAEF76}"/>
                </a:ext>
              </a:extLst>
            </p:cNvPr>
            <p:cNvSpPr/>
            <p:nvPr/>
          </p:nvSpPr>
          <p:spPr>
            <a:xfrm rot="11698535" flipH="1" flipV="1">
              <a:off x="2184204" y="1985756"/>
              <a:ext cx="1528521" cy="1492011"/>
            </a:xfrm>
            <a:prstGeom prst="blockArc">
              <a:avLst>
                <a:gd name="adj1" fmla="val 10158827"/>
                <a:gd name="adj2" fmla="val 15418600"/>
                <a:gd name="adj3" fmla="val 194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42243D-C730-4333-A7EA-EC91694FC8AE}"/>
              </a:ext>
            </a:extLst>
          </p:cNvPr>
          <p:cNvCxnSpPr>
            <a:cxnSpLocks/>
          </p:cNvCxnSpPr>
          <p:nvPr/>
        </p:nvCxnSpPr>
        <p:spPr>
          <a:xfrm>
            <a:off x="1390809" y="2803246"/>
            <a:ext cx="0" cy="43066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550D6ED-317C-4DDE-8842-3963C479BBCC}"/>
              </a:ext>
            </a:extLst>
          </p:cNvPr>
          <p:cNvGrpSpPr/>
          <p:nvPr/>
        </p:nvGrpSpPr>
        <p:grpSpPr>
          <a:xfrm>
            <a:off x="4301730" y="522039"/>
            <a:ext cx="3559959" cy="1221246"/>
            <a:chOff x="4455619" y="355231"/>
            <a:chExt cx="3559959" cy="1221246"/>
          </a:xfrm>
        </p:grpSpPr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D8B27B8-1DAC-44E8-84D2-8DDB01E01704}"/>
                </a:ext>
              </a:extLst>
            </p:cNvPr>
            <p:cNvSpPr/>
            <p:nvPr/>
          </p:nvSpPr>
          <p:spPr>
            <a:xfrm>
              <a:off x="4455619" y="355231"/>
              <a:ext cx="1272297" cy="1221246"/>
            </a:xfrm>
            <a:custGeom>
              <a:avLst/>
              <a:gdLst>
                <a:gd name="connsiteX0" fmla="*/ 647499 w 1037646"/>
                <a:gd name="connsiteY0" fmla="*/ 73083 h 1221245"/>
                <a:gd name="connsiteX1" fmla="*/ 647499 w 1037646"/>
                <a:gd name="connsiteY1" fmla="*/ 1166823 h 1221245"/>
                <a:gd name="connsiteX2" fmla="*/ 1037646 w 1037646"/>
                <a:gd name="connsiteY2" fmla="*/ 948354 h 1221245"/>
                <a:gd name="connsiteX3" fmla="*/ 1037646 w 1037646"/>
                <a:gd name="connsiteY3" fmla="*/ 210504 h 1221245"/>
                <a:gd name="connsiteX4" fmla="*/ 647499 w 1037646"/>
                <a:gd name="connsiteY4" fmla="*/ 73083 h 1221245"/>
                <a:gd name="connsiteX5" fmla="*/ 1011243 w 1037646"/>
                <a:gd name="connsiteY5" fmla="*/ 153129 h 1221245"/>
                <a:gd name="connsiteX6" fmla="*/ 620872 w 1037646"/>
                <a:gd name="connsiteY6" fmla="*/ 6573 h 1221245"/>
                <a:gd name="connsiteX7" fmla="*/ 643822 w 1037646"/>
                <a:gd name="connsiteY7" fmla="*/ 46512 h 1221245"/>
                <a:gd name="connsiteX8" fmla="*/ 1033970 w 1037646"/>
                <a:gd name="connsiteY8" fmla="*/ 188779 h 1221245"/>
                <a:gd name="connsiteX9" fmla="*/ 1011243 w 1037646"/>
                <a:gd name="connsiteY9" fmla="*/ 153129 h 1221245"/>
                <a:gd name="connsiteX10" fmla="*/ 564946 w 1037646"/>
                <a:gd name="connsiteY10" fmla="*/ 0 h 1221245"/>
                <a:gd name="connsiteX11" fmla="*/ 70911 w 1037646"/>
                <a:gd name="connsiteY11" fmla="*/ 0 h 1221245"/>
                <a:gd name="connsiteX12" fmla="*/ 0 w 1037646"/>
                <a:gd name="connsiteY12" fmla="*/ 70911 h 1221245"/>
                <a:gd name="connsiteX13" fmla="*/ 0 w 1037646"/>
                <a:gd name="connsiteY13" fmla="*/ 1150279 h 1221245"/>
                <a:gd name="connsiteX14" fmla="*/ 70911 w 1037646"/>
                <a:gd name="connsiteY14" fmla="*/ 1221246 h 1221245"/>
                <a:gd name="connsiteX15" fmla="*/ 564946 w 1037646"/>
                <a:gd name="connsiteY15" fmla="*/ 1221246 h 1221245"/>
                <a:gd name="connsiteX16" fmla="*/ 635801 w 1037646"/>
                <a:gd name="connsiteY16" fmla="*/ 1150279 h 1221245"/>
                <a:gd name="connsiteX17" fmla="*/ 635801 w 1037646"/>
                <a:gd name="connsiteY17" fmla="*/ 70911 h 1221245"/>
                <a:gd name="connsiteX18" fmla="*/ 564946 w 1037646"/>
                <a:gd name="connsiteY18" fmla="*/ 0 h 1221245"/>
                <a:gd name="connsiteX19" fmla="*/ 599092 w 1037646"/>
                <a:gd name="connsiteY19" fmla="*/ 1150335 h 1221245"/>
                <a:gd name="connsiteX20" fmla="*/ 564946 w 1037646"/>
                <a:gd name="connsiteY20" fmla="*/ 1184537 h 1221245"/>
                <a:gd name="connsiteX21" fmla="*/ 70911 w 1037646"/>
                <a:gd name="connsiteY21" fmla="*/ 1184537 h 1221245"/>
                <a:gd name="connsiteX22" fmla="*/ 36709 w 1037646"/>
                <a:gd name="connsiteY22" fmla="*/ 1150335 h 1221245"/>
                <a:gd name="connsiteX23" fmla="*/ 36709 w 1037646"/>
                <a:gd name="connsiteY23" fmla="*/ 70911 h 1221245"/>
                <a:gd name="connsiteX24" fmla="*/ 70911 w 1037646"/>
                <a:gd name="connsiteY24" fmla="*/ 36709 h 1221245"/>
                <a:gd name="connsiteX25" fmla="*/ 564946 w 1037646"/>
                <a:gd name="connsiteY25" fmla="*/ 36709 h 1221245"/>
                <a:gd name="connsiteX26" fmla="*/ 599092 w 1037646"/>
                <a:gd name="connsiteY26" fmla="*/ 70911 h 1221245"/>
                <a:gd name="connsiteX27" fmla="*/ 599092 w 1037646"/>
                <a:gd name="connsiteY27" fmla="*/ 1150335 h 1221245"/>
                <a:gd name="connsiteX28" fmla="*/ 128007 w 1037646"/>
                <a:gd name="connsiteY28" fmla="*/ 274897 h 1221245"/>
                <a:gd name="connsiteX29" fmla="*/ 510468 w 1037646"/>
                <a:gd name="connsiteY29" fmla="*/ 274897 h 1221245"/>
                <a:gd name="connsiteX30" fmla="*/ 534866 w 1037646"/>
                <a:gd name="connsiteY30" fmla="*/ 250555 h 1221245"/>
                <a:gd name="connsiteX31" fmla="*/ 534866 w 1037646"/>
                <a:gd name="connsiteY31" fmla="*/ 121824 h 1221245"/>
                <a:gd name="connsiteX32" fmla="*/ 510468 w 1037646"/>
                <a:gd name="connsiteY32" fmla="*/ 97426 h 1221245"/>
                <a:gd name="connsiteX33" fmla="*/ 128007 w 1037646"/>
                <a:gd name="connsiteY33" fmla="*/ 97426 h 1221245"/>
                <a:gd name="connsiteX34" fmla="*/ 103664 w 1037646"/>
                <a:gd name="connsiteY34" fmla="*/ 121824 h 1221245"/>
                <a:gd name="connsiteX35" fmla="*/ 103664 w 1037646"/>
                <a:gd name="connsiteY35" fmla="*/ 250555 h 1221245"/>
                <a:gd name="connsiteX36" fmla="*/ 128007 w 1037646"/>
                <a:gd name="connsiteY36" fmla="*/ 274897 h 1221245"/>
                <a:gd name="connsiteX37" fmla="*/ 437106 w 1037646"/>
                <a:gd name="connsiteY37" fmla="*/ 233231 h 1221245"/>
                <a:gd name="connsiteX38" fmla="*/ 509911 w 1037646"/>
                <a:gd name="connsiteY38" fmla="*/ 233231 h 1221245"/>
                <a:gd name="connsiteX39" fmla="*/ 509911 w 1037646"/>
                <a:gd name="connsiteY39" fmla="*/ 250165 h 1221245"/>
                <a:gd name="connsiteX40" fmla="*/ 437106 w 1037646"/>
                <a:gd name="connsiteY40" fmla="*/ 250165 h 1221245"/>
                <a:gd name="connsiteX41" fmla="*/ 437106 w 1037646"/>
                <a:gd name="connsiteY41" fmla="*/ 233231 h 1221245"/>
                <a:gd name="connsiteX42" fmla="*/ 128007 w 1037646"/>
                <a:gd name="connsiteY42" fmla="*/ 528404 h 1221245"/>
                <a:gd name="connsiteX43" fmla="*/ 510468 w 1037646"/>
                <a:gd name="connsiteY43" fmla="*/ 528404 h 1221245"/>
                <a:gd name="connsiteX44" fmla="*/ 534866 w 1037646"/>
                <a:gd name="connsiteY44" fmla="*/ 504062 h 1221245"/>
                <a:gd name="connsiteX45" fmla="*/ 534866 w 1037646"/>
                <a:gd name="connsiteY45" fmla="*/ 375331 h 1221245"/>
                <a:gd name="connsiteX46" fmla="*/ 510468 w 1037646"/>
                <a:gd name="connsiteY46" fmla="*/ 350933 h 1221245"/>
                <a:gd name="connsiteX47" fmla="*/ 128007 w 1037646"/>
                <a:gd name="connsiteY47" fmla="*/ 350933 h 1221245"/>
                <a:gd name="connsiteX48" fmla="*/ 103664 w 1037646"/>
                <a:gd name="connsiteY48" fmla="*/ 375331 h 1221245"/>
                <a:gd name="connsiteX49" fmla="*/ 103664 w 1037646"/>
                <a:gd name="connsiteY49" fmla="*/ 504062 h 1221245"/>
                <a:gd name="connsiteX50" fmla="*/ 128007 w 1037646"/>
                <a:gd name="connsiteY50" fmla="*/ 528404 h 1221245"/>
                <a:gd name="connsiteX51" fmla="*/ 430366 w 1037646"/>
                <a:gd name="connsiteY51" fmla="*/ 493979 h 1221245"/>
                <a:gd name="connsiteX52" fmla="*/ 503171 w 1037646"/>
                <a:gd name="connsiteY52" fmla="*/ 493979 h 1221245"/>
                <a:gd name="connsiteX53" fmla="*/ 503171 w 1037646"/>
                <a:gd name="connsiteY53" fmla="*/ 510913 h 1221245"/>
                <a:gd name="connsiteX54" fmla="*/ 430366 w 1037646"/>
                <a:gd name="connsiteY54" fmla="*/ 510913 h 1221245"/>
                <a:gd name="connsiteX55" fmla="*/ 430366 w 1037646"/>
                <a:gd name="connsiteY55" fmla="*/ 493979 h 1221245"/>
                <a:gd name="connsiteX56" fmla="*/ 319961 w 1037646"/>
                <a:gd name="connsiteY56" fmla="*/ 957155 h 1221245"/>
                <a:gd name="connsiteX57" fmla="*/ 244316 w 1037646"/>
                <a:gd name="connsiteY57" fmla="*/ 1032745 h 1221245"/>
                <a:gd name="connsiteX58" fmla="*/ 319961 w 1037646"/>
                <a:gd name="connsiteY58" fmla="*/ 1108390 h 1221245"/>
                <a:gd name="connsiteX59" fmla="*/ 395607 w 1037646"/>
                <a:gd name="connsiteY59" fmla="*/ 1032745 h 1221245"/>
                <a:gd name="connsiteX60" fmla="*/ 319961 w 1037646"/>
                <a:gd name="connsiteY60" fmla="*/ 957155 h 1221245"/>
                <a:gd name="connsiteX61" fmla="*/ 319961 w 1037646"/>
                <a:gd name="connsiteY61" fmla="*/ 1071737 h 1221245"/>
                <a:gd name="connsiteX62" fmla="*/ 281080 w 1037646"/>
                <a:gd name="connsiteY62" fmla="*/ 1032800 h 1221245"/>
                <a:gd name="connsiteX63" fmla="*/ 319961 w 1037646"/>
                <a:gd name="connsiteY63" fmla="*/ 993975 h 1221245"/>
                <a:gd name="connsiteX64" fmla="*/ 358843 w 1037646"/>
                <a:gd name="connsiteY64" fmla="*/ 1032800 h 1221245"/>
                <a:gd name="connsiteX65" fmla="*/ 319961 w 1037646"/>
                <a:gd name="connsiteY65" fmla="*/ 1071737 h 1221245"/>
                <a:gd name="connsiteX66" fmla="*/ 103052 w 1037646"/>
                <a:gd name="connsiteY66" fmla="*/ 829538 h 1221245"/>
                <a:gd name="connsiteX67" fmla="*/ 534253 w 1037646"/>
                <a:gd name="connsiteY67" fmla="*/ 829538 h 1221245"/>
                <a:gd name="connsiteX68" fmla="*/ 534253 w 1037646"/>
                <a:gd name="connsiteY68" fmla="*/ 866748 h 1221245"/>
                <a:gd name="connsiteX69" fmla="*/ 103052 w 1037646"/>
                <a:gd name="connsiteY69" fmla="*/ 866748 h 1221245"/>
                <a:gd name="connsiteX70" fmla="*/ 103052 w 1037646"/>
                <a:gd name="connsiteY70" fmla="*/ 829538 h 1221245"/>
                <a:gd name="connsiteX71" fmla="*/ 104389 w 1037646"/>
                <a:gd name="connsiteY71" fmla="*/ 735733 h 1221245"/>
                <a:gd name="connsiteX72" fmla="*/ 535534 w 1037646"/>
                <a:gd name="connsiteY72" fmla="*/ 735733 h 1221245"/>
                <a:gd name="connsiteX73" fmla="*/ 535534 w 1037646"/>
                <a:gd name="connsiteY73" fmla="*/ 772887 h 1221245"/>
                <a:gd name="connsiteX74" fmla="*/ 104389 w 1037646"/>
                <a:gd name="connsiteY74" fmla="*/ 772887 h 1221245"/>
                <a:gd name="connsiteX75" fmla="*/ 104389 w 1037646"/>
                <a:gd name="connsiteY75" fmla="*/ 735733 h 1221245"/>
                <a:gd name="connsiteX76" fmla="*/ 104389 w 1037646"/>
                <a:gd name="connsiteY76" fmla="*/ 638419 h 1221245"/>
                <a:gd name="connsiteX77" fmla="*/ 535534 w 1037646"/>
                <a:gd name="connsiteY77" fmla="*/ 638419 h 1221245"/>
                <a:gd name="connsiteX78" fmla="*/ 535534 w 1037646"/>
                <a:gd name="connsiteY78" fmla="*/ 675573 h 1221245"/>
                <a:gd name="connsiteX79" fmla="*/ 104389 w 1037646"/>
                <a:gd name="connsiteY79" fmla="*/ 675573 h 1221245"/>
                <a:gd name="connsiteX80" fmla="*/ 104389 w 1037646"/>
                <a:gd name="connsiteY80" fmla="*/ 638419 h 1221245"/>
                <a:gd name="connsiteX0" fmla="*/ 647499 w 1037646"/>
                <a:gd name="connsiteY0" fmla="*/ 73083 h 1221246"/>
                <a:gd name="connsiteX1" fmla="*/ 647499 w 1037646"/>
                <a:gd name="connsiteY1" fmla="*/ 1166823 h 1221246"/>
                <a:gd name="connsiteX2" fmla="*/ 1037646 w 1037646"/>
                <a:gd name="connsiteY2" fmla="*/ 948354 h 1221246"/>
                <a:gd name="connsiteX3" fmla="*/ 1037646 w 1037646"/>
                <a:gd name="connsiteY3" fmla="*/ 210504 h 1221246"/>
                <a:gd name="connsiteX4" fmla="*/ 647499 w 1037646"/>
                <a:gd name="connsiteY4" fmla="*/ 73083 h 1221246"/>
                <a:gd name="connsiteX5" fmla="*/ 1011243 w 1037646"/>
                <a:gd name="connsiteY5" fmla="*/ 153129 h 1221246"/>
                <a:gd name="connsiteX6" fmla="*/ 620872 w 1037646"/>
                <a:gd name="connsiteY6" fmla="*/ 6573 h 1221246"/>
                <a:gd name="connsiteX7" fmla="*/ 643822 w 1037646"/>
                <a:gd name="connsiteY7" fmla="*/ 46512 h 1221246"/>
                <a:gd name="connsiteX8" fmla="*/ 1033970 w 1037646"/>
                <a:gd name="connsiteY8" fmla="*/ 188779 h 1221246"/>
                <a:gd name="connsiteX9" fmla="*/ 1011243 w 1037646"/>
                <a:gd name="connsiteY9" fmla="*/ 153129 h 1221246"/>
                <a:gd name="connsiteX10" fmla="*/ 564946 w 1037646"/>
                <a:gd name="connsiteY10" fmla="*/ 0 h 1221246"/>
                <a:gd name="connsiteX11" fmla="*/ 70911 w 1037646"/>
                <a:gd name="connsiteY11" fmla="*/ 0 h 1221246"/>
                <a:gd name="connsiteX12" fmla="*/ 0 w 1037646"/>
                <a:gd name="connsiteY12" fmla="*/ 70911 h 1221246"/>
                <a:gd name="connsiteX13" fmla="*/ 0 w 1037646"/>
                <a:gd name="connsiteY13" fmla="*/ 1150279 h 1221246"/>
                <a:gd name="connsiteX14" fmla="*/ 70911 w 1037646"/>
                <a:gd name="connsiteY14" fmla="*/ 1221246 h 1221246"/>
                <a:gd name="connsiteX15" fmla="*/ 564946 w 1037646"/>
                <a:gd name="connsiteY15" fmla="*/ 1221246 h 1221246"/>
                <a:gd name="connsiteX16" fmla="*/ 635801 w 1037646"/>
                <a:gd name="connsiteY16" fmla="*/ 1150279 h 1221246"/>
                <a:gd name="connsiteX17" fmla="*/ 635801 w 1037646"/>
                <a:gd name="connsiteY17" fmla="*/ 70911 h 1221246"/>
                <a:gd name="connsiteX18" fmla="*/ 564946 w 1037646"/>
                <a:gd name="connsiteY18" fmla="*/ 0 h 1221246"/>
                <a:gd name="connsiteX19" fmla="*/ 599092 w 1037646"/>
                <a:gd name="connsiteY19" fmla="*/ 1150335 h 1221246"/>
                <a:gd name="connsiteX20" fmla="*/ 564946 w 1037646"/>
                <a:gd name="connsiteY20" fmla="*/ 1184537 h 1221246"/>
                <a:gd name="connsiteX21" fmla="*/ 70911 w 1037646"/>
                <a:gd name="connsiteY21" fmla="*/ 1184537 h 1221246"/>
                <a:gd name="connsiteX22" fmla="*/ 36709 w 1037646"/>
                <a:gd name="connsiteY22" fmla="*/ 1150335 h 1221246"/>
                <a:gd name="connsiteX23" fmla="*/ 36709 w 1037646"/>
                <a:gd name="connsiteY23" fmla="*/ 70911 h 1221246"/>
                <a:gd name="connsiteX24" fmla="*/ 70911 w 1037646"/>
                <a:gd name="connsiteY24" fmla="*/ 36709 h 1221246"/>
                <a:gd name="connsiteX25" fmla="*/ 564946 w 1037646"/>
                <a:gd name="connsiteY25" fmla="*/ 36709 h 1221246"/>
                <a:gd name="connsiteX26" fmla="*/ 599092 w 1037646"/>
                <a:gd name="connsiteY26" fmla="*/ 70911 h 1221246"/>
                <a:gd name="connsiteX27" fmla="*/ 599092 w 1037646"/>
                <a:gd name="connsiteY27" fmla="*/ 1150335 h 1221246"/>
                <a:gd name="connsiteX28" fmla="*/ 128007 w 1037646"/>
                <a:gd name="connsiteY28" fmla="*/ 274897 h 1221246"/>
                <a:gd name="connsiteX29" fmla="*/ 510468 w 1037646"/>
                <a:gd name="connsiteY29" fmla="*/ 274897 h 1221246"/>
                <a:gd name="connsiteX30" fmla="*/ 534866 w 1037646"/>
                <a:gd name="connsiteY30" fmla="*/ 250555 h 1221246"/>
                <a:gd name="connsiteX31" fmla="*/ 534866 w 1037646"/>
                <a:gd name="connsiteY31" fmla="*/ 121824 h 1221246"/>
                <a:gd name="connsiteX32" fmla="*/ 510468 w 1037646"/>
                <a:gd name="connsiteY32" fmla="*/ 97426 h 1221246"/>
                <a:gd name="connsiteX33" fmla="*/ 128007 w 1037646"/>
                <a:gd name="connsiteY33" fmla="*/ 97426 h 1221246"/>
                <a:gd name="connsiteX34" fmla="*/ 103664 w 1037646"/>
                <a:gd name="connsiteY34" fmla="*/ 121824 h 1221246"/>
                <a:gd name="connsiteX35" fmla="*/ 103664 w 1037646"/>
                <a:gd name="connsiteY35" fmla="*/ 250555 h 1221246"/>
                <a:gd name="connsiteX36" fmla="*/ 128007 w 1037646"/>
                <a:gd name="connsiteY36" fmla="*/ 274897 h 1221246"/>
                <a:gd name="connsiteX37" fmla="*/ 437106 w 1037646"/>
                <a:gd name="connsiteY37" fmla="*/ 250165 h 1221246"/>
                <a:gd name="connsiteX38" fmla="*/ 509911 w 1037646"/>
                <a:gd name="connsiteY38" fmla="*/ 233231 h 1221246"/>
                <a:gd name="connsiteX39" fmla="*/ 509911 w 1037646"/>
                <a:gd name="connsiteY39" fmla="*/ 250165 h 1221246"/>
                <a:gd name="connsiteX40" fmla="*/ 437106 w 1037646"/>
                <a:gd name="connsiteY40" fmla="*/ 250165 h 1221246"/>
                <a:gd name="connsiteX41" fmla="*/ 128007 w 1037646"/>
                <a:gd name="connsiteY41" fmla="*/ 528404 h 1221246"/>
                <a:gd name="connsiteX42" fmla="*/ 510468 w 1037646"/>
                <a:gd name="connsiteY42" fmla="*/ 528404 h 1221246"/>
                <a:gd name="connsiteX43" fmla="*/ 534866 w 1037646"/>
                <a:gd name="connsiteY43" fmla="*/ 504062 h 1221246"/>
                <a:gd name="connsiteX44" fmla="*/ 534866 w 1037646"/>
                <a:gd name="connsiteY44" fmla="*/ 375331 h 1221246"/>
                <a:gd name="connsiteX45" fmla="*/ 510468 w 1037646"/>
                <a:gd name="connsiteY45" fmla="*/ 350933 h 1221246"/>
                <a:gd name="connsiteX46" fmla="*/ 128007 w 1037646"/>
                <a:gd name="connsiteY46" fmla="*/ 350933 h 1221246"/>
                <a:gd name="connsiteX47" fmla="*/ 103664 w 1037646"/>
                <a:gd name="connsiteY47" fmla="*/ 375331 h 1221246"/>
                <a:gd name="connsiteX48" fmla="*/ 103664 w 1037646"/>
                <a:gd name="connsiteY48" fmla="*/ 504062 h 1221246"/>
                <a:gd name="connsiteX49" fmla="*/ 128007 w 1037646"/>
                <a:gd name="connsiteY49" fmla="*/ 528404 h 1221246"/>
                <a:gd name="connsiteX50" fmla="*/ 430366 w 1037646"/>
                <a:gd name="connsiteY50" fmla="*/ 493979 h 1221246"/>
                <a:gd name="connsiteX51" fmla="*/ 503171 w 1037646"/>
                <a:gd name="connsiteY51" fmla="*/ 493979 h 1221246"/>
                <a:gd name="connsiteX52" fmla="*/ 503171 w 1037646"/>
                <a:gd name="connsiteY52" fmla="*/ 510913 h 1221246"/>
                <a:gd name="connsiteX53" fmla="*/ 430366 w 1037646"/>
                <a:gd name="connsiteY53" fmla="*/ 510913 h 1221246"/>
                <a:gd name="connsiteX54" fmla="*/ 430366 w 1037646"/>
                <a:gd name="connsiteY54" fmla="*/ 493979 h 1221246"/>
                <a:gd name="connsiteX55" fmla="*/ 319961 w 1037646"/>
                <a:gd name="connsiteY55" fmla="*/ 957155 h 1221246"/>
                <a:gd name="connsiteX56" fmla="*/ 244316 w 1037646"/>
                <a:gd name="connsiteY56" fmla="*/ 1032745 h 1221246"/>
                <a:gd name="connsiteX57" fmla="*/ 319961 w 1037646"/>
                <a:gd name="connsiteY57" fmla="*/ 1108390 h 1221246"/>
                <a:gd name="connsiteX58" fmla="*/ 395607 w 1037646"/>
                <a:gd name="connsiteY58" fmla="*/ 1032745 h 1221246"/>
                <a:gd name="connsiteX59" fmla="*/ 319961 w 1037646"/>
                <a:gd name="connsiteY59" fmla="*/ 957155 h 1221246"/>
                <a:gd name="connsiteX60" fmla="*/ 319961 w 1037646"/>
                <a:gd name="connsiteY60" fmla="*/ 1071737 h 1221246"/>
                <a:gd name="connsiteX61" fmla="*/ 281080 w 1037646"/>
                <a:gd name="connsiteY61" fmla="*/ 1032800 h 1221246"/>
                <a:gd name="connsiteX62" fmla="*/ 319961 w 1037646"/>
                <a:gd name="connsiteY62" fmla="*/ 993975 h 1221246"/>
                <a:gd name="connsiteX63" fmla="*/ 358843 w 1037646"/>
                <a:gd name="connsiteY63" fmla="*/ 1032800 h 1221246"/>
                <a:gd name="connsiteX64" fmla="*/ 319961 w 1037646"/>
                <a:gd name="connsiteY64" fmla="*/ 1071737 h 1221246"/>
                <a:gd name="connsiteX65" fmla="*/ 103052 w 1037646"/>
                <a:gd name="connsiteY65" fmla="*/ 829538 h 1221246"/>
                <a:gd name="connsiteX66" fmla="*/ 534253 w 1037646"/>
                <a:gd name="connsiteY66" fmla="*/ 829538 h 1221246"/>
                <a:gd name="connsiteX67" fmla="*/ 534253 w 1037646"/>
                <a:gd name="connsiteY67" fmla="*/ 866748 h 1221246"/>
                <a:gd name="connsiteX68" fmla="*/ 103052 w 1037646"/>
                <a:gd name="connsiteY68" fmla="*/ 866748 h 1221246"/>
                <a:gd name="connsiteX69" fmla="*/ 103052 w 1037646"/>
                <a:gd name="connsiteY69" fmla="*/ 829538 h 1221246"/>
                <a:gd name="connsiteX70" fmla="*/ 104389 w 1037646"/>
                <a:gd name="connsiteY70" fmla="*/ 735733 h 1221246"/>
                <a:gd name="connsiteX71" fmla="*/ 535534 w 1037646"/>
                <a:gd name="connsiteY71" fmla="*/ 735733 h 1221246"/>
                <a:gd name="connsiteX72" fmla="*/ 535534 w 1037646"/>
                <a:gd name="connsiteY72" fmla="*/ 772887 h 1221246"/>
                <a:gd name="connsiteX73" fmla="*/ 104389 w 1037646"/>
                <a:gd name="connsiteY73" fmla="*/ 772887 h 1221246"/>
                <a:gd name="connsiteX74" fmla="*/ 104389 w 1037646"/>
                <a:gd name="connsiteY74" fmla="*/ 735733 h 1221246"/>
                <a:gd name="connsiteX75" fmla="*/ 104389 w 1037646"/>
                <a:gd name="connsiteY75" fmla="*/ 638419 h 1221246"/>
                <a:gd name="connsiteX76" fmla="*/ 535534 w 1037646"/>
                <a:gd name="connsiteY76" fmla="*/ 638419 h 1221246"/>
                <a:gd name="connsiteX77" fmla="*/ 535534 w 1037646"/>
                <a:gd name="connsiteY77" fmla="*/ 675573 h 1221246"/>
                <a:gd name="connsiteX78" fmla="*/ 104389 w 1037646"/>
                <a:gd name="connsiteY78" fmla="*/ 675573 h 1221246"/>
                <a:gd name="connsiteX79" fmla="*/ 104389 w 1037646"/>
                <a:gd name="connsiteY79" fmla="*/ 638419 h 1221246"/>
                <a:gd name="connsiteX0" fmla="*/ 647499 w 1037646"/>
                <a:gd name="connsiteY0" fmla="*/ 73083 h 1221246"/>
                <a:gd name="connsiteX1" fmla="*/ 647499 w 1037646"/>
                <a:gd name="connsiteY1" fmla="*/ 1166823 h 1221246"/>
                <a:gd name="connsiteX2" fmla="*/ 1037646 w 1037646"/>
                <a:gd name="connsiteY2" fmla="*/ 948354 h 1221246"/>
                <a:gd name="connsiteX3" fmla="*/ 1037646 w 1037646"/>
                <a:gd name="connsiteY3" fmla="*/ 210504 h 1221246"/>
                <a:gd name="connsiteX4" fmla="*/ 647499 w 1037646"/>
                <a:gd name="connsiteY4" fmla="*/ 73083 h 1221246"/>
                <a:gd name="connsiteX5" fmla="*/ 1011243 w 1037646"/>
                <a:gd name="connsiteY5" fmla="*/ 153129 h 1221246"/>
                <a:gd name="connsiteX6" fmla="*/ 620872 w 1037646"/>
                <a:gd name="connsiteY6" fmla="*/ 6573 h 1221246"/>
                <a:gd name="connsiteX7" fmla="*/ 643822 w 1037646"/>
                <a:gd name="connsiteY7" fmla="*/ 46512 h 1221246"/>
                <a:gd name="connsiteX8" fmla="*/ 1033970 w 1037646"/>
                <a:gd name="connsiteY8" fmla="*/ 188779 h 1221246"/>
                <a:gd name="connsiteX9" fmla="*/ 1011243 w 1037646"/>
                <a:gd name="connsiteY9" fmla="*/ 153129 h 1221246"/>
                <a:gd name="connsiteX10" fmla="*/ 564946 w 1037646"/>
                <a:gd name="connsiteY10" fmla="*/ 0 h 1221246"/>
                <a:gd name="connsiteX11" fmla="*/ 70911 w 1037646"/>
                <a:gd name="connsiteY11" fmla="*/ 0 h 1221246"/>
                <a:gd name="connsiteX12" fmla="*/ 0 w 1037646"/>
                <a:gd name="connsiteY12" fmla="*/ 70911 h 1221246"/>
                <a:gd name="connsiteX13" fmla="*/ 0 w 1037646"/>
                <a:gd name="connsiteY13" fmla="*/ 1150279 h 1221246"/>
                <a:gd name="connsiteX14" fmla="*/ 70911 w 1037646"/>
                <a:gd name="connsiteY14" fmla="*/ 1221246 h 1221246"/>
                <a:gd name="connsiteX15" fmla="*/ 564946 w 1037646"/>
                <a:gd name="connsiteY15" fmla="*/ 1221246 h 1221246"/>
                <a:gd name="connsiteX16" fmla="*/ 635801 w 1037646"/>
                <a:gd name="connsiteY16" fmla="*/ 1150279 h 1221246"/>
                <a:gd name="connsiteX17" fmla="*/ 635801 w 1037646"/>
                <a:gd name="connsiteY17" fmla="*/ 70911 h 1221246"/>
                <a:gd name="connsiteX18" fmla="*/ 564946 w 1037646"/>
                <a:gd name="connsiteY18" fmla="*/ 0 h 1221246"/>
                <a:gd name="connsiteX19" fmla="*/ 599092 w 1037646"/>
                <a:gd name="connsiteY19" fmla="*/ 1150335 h 1221246"/>
                <a:gd name="connsiteX20" fmla="*/ 564946 w 1037646"/>
                <a:gd name="connsiteY20" fmla="*/ 1184537 h 1221246"/>
                <a:gd name="connsiteX21" fmla="*/ 70911 w 1037646"/>
                <a:gd name="connsiteY21" fmla="*/ 1184537 h 1221246"/>
                <a:gd name="connsiteX22" fmla="*/ 36709 w 1037646"/>
                <a:gd name="connsiteY22" fmla="*/ 1150335 h 1221246"/>
                <a:gd name="connsiteX23" fmla="*/ 36709 w 1037646"/>
                <a:gd name="connsiteY23" fmla="*/ 70911 h 1221246"/>
                <a:gd name="connsiteX24" fmla="*/ 70911 w 1037646"/>
                <a:gd name="connsiteY24" fmla="*/ 36709 h 1221246"/>
                <a:gd name="connsiteX25" fmla="*/ 564946 w 1037646"/>
                <a:gd name="connsiteY25" fmla="*/ 36709 h 1221246"/>
                <a:gd name="connsiteX26" fmla="*/ 599092 w 1037646"/>
                <a:gd name="connsiteY26" fmla="*/ 70911 h 1221246"/>
                <a:gd name="connsiteX27" fmla="*/ 599092 w 1037646"/>
                <a:gd name="connsiteY27" fmla="*/ 1150335 h 1221246"/>
                <a:gd name="connsiteX28" fmla="*/ 128007 w 1037646"/>
                <a:gd name="connsiteY28" fmla="*/ 274897 h 1221246"/>
                <a:gd name="connsiteX29" fmla="*/ 510468 w 1037646"/>
                <a:gd name="connsiteY29" fmla="*/ 274897 h 1221246"/>
                <a:gd name="connsiteX30" fmla="*/ 534866 w 1037646"/>
                <a:gd name="connsiteY30" fmla="*/ 250555 h 1221246"/>
                <a:gd name="connsiteX31" fmla="*/ 534866 w 1037646"/>
                <a:gd name="connsiteY31" fmla="*/ 121824 h 1221246"/>
                <a:gd name="connsiteX32" fmla="*/ 510468 w 1037646"/>
                <a:gd name="connsiteY32" fmla="*/ 97426 h 1221246"/>
                <a:gd name="connsiteX33" fmla="*/ 128007 w 1037646"/>
                <a:gd name="connsiteY33" fmla="*/ 97426 h 1221246"/>
                <a:gd name="connsiteX34" fmla="*/ 103664 w 1037646"/>
                <a:gd name="connsiteY34" fmla="*/ 121824 h 1221246"/>
                <a:gd name="connsiteX35" fmla="*/ 103664 w 1037646"/>
                <a:gd name="connsiteY35" fmla="*/ 250555 h 1221246"/>
                <a:gd name="connsiteX36" fmla="*/ 128007 w 1037646"/>
                <a:gd name="connsiteY36" fmla="*/ 274897 h 1221246"/>
                <a:gd name="connsiteX37" fmla="*/ 509911 w 1037646"/>
                <a:gd name="connsiteY37" fmla="*/ 250165 h 1221246"/>
                <a:gd name="connsiteX38" fmla="*/ 509911 w 1037646"/>
                <a:gd name="connsiteY38" fmla="*/ 233231 h 1221246"/>
                <a:gd name="connsiteX39" fmla="*/ 509911 w 1037646"/>
                <a:gd name="connsiteY39" fmla="*/ 250165 h 1221246"/>
                <a:gd name="connsiteX40" fmla="*/ 128007 w 1037646"/>
                <a:gd name="connsiteY40" fmla="*/ 528404 h 1221246"/>
                <a:gd name="connsiteX41" fmla="*/ 510468 w 1037646"/>
                <a:gd name="connsiteY41" fmla="*/ 528404 h 1221246"/>
                <a:gd name="connsiteX42" fmla="*/ 534866 w 1037646"/>
                <a:gd name="connsiteY42" fmla="*/ 504062 h 1221246"/>
                <a:gd name="connsiteX43" fmla="*/ 534866 w 1037646"/>
                <a:gd name="connsiteY43" fmla="*/ 375331 h 1221246"/>
                <a:gd name="connsiteX44" fmla="*/ 510468 w 1037646"/>
                <a:gd name="connsiteY44" fmla="*/ 350933 h 1221246"/>
                <a:gd name="connsiteX45" fmla="*/ 128007 w 1037646"/>
                <a:gd name="connsiteY45" fmla="*/ 350933 h 1221246"/>
                <a:gd name="connsiteX46" fmla="*/ 103664 w 1037646"/>
                <a:gd name="connsiteY46" fmla="*/ 375331 h 1221246"/>
                <a:gd name="connsiteX47" fmla="*/ 103664 w 1037646"/>
                <a:gd name="connsiteY47" fmla="*/ 504062 h 1221246"/>
                <a:gd name="connsiteX48" fmla="*/ 128007 w 1037646"/>
                <a:gd name="connsiteY48" fmla="*/ 528404 h 1221246"/>
                <a:gd name="connsiteX49" fmla="*/ 430366 w 1037646"/>
                <a:gd name="connsiteY49" fmla="*/ 493979 h 1221246"/>
                <a:gd name="connsiteX50" fmla="*/ 503171 w 1037646"/>
                <a:gd name="connsiteY50" fmla="*/ 493979 h 1221246"/>
                <a:gd name="connsiteX51" fmla="*/ 503171 w 1037646"/>
                <a:gd name="connsiteY51" fmla="*/ 510913 h 1221246"/>
                <a:gd name="connsiteX52" fmla="*/ 430366 w 1037646"/>
                <a:gd name="connsiteY52" fmla="*/ 510913 h 1221246"/>
                <a:gd name="connsiteX53" fmla="*/ 430366 w 1037646"/>
                <a:gd name="connsiteY53" fmla="*/ 493979 h 1221246"/>
                <a:gd name="connsiteX54" fmla="*/ 319961 w 1037646"/>
                <a:gd name="connsiteY54" fmla="*/ 957155 h 1221246"/>
                <a:gd name="connsiteX55" fmla="*/ 244316 w 1037646"/>
                <a:gd name="connsiteY55" fmla="*/ 1032745 h 1221246"/>
                <a:gd name="connsiteX56" fmla="*/ 319961 w 1037646"/>
                <a:gd name="connsiteY56" fmla="*/ 1108390 h 1221246"/>
                <a:gd name="connsiteX57" fmla="*/ 395607 w 1037646"/>
                <a:gd name="connsiteY57" fmla="*/ 1032745 h 1221246"/>
                <a:gd name="connsiteX58" fmla="*/ 319961 w 1037646"/>
                <a:gd name="connsiteY58" fmla="*/ 957155 h 1221246"/>
                <a:gd name="connsiteX59" fmla="*/ 319961 w 1037646"/>
                <a:gd name="connsiteY59" fmla="*/ 1071737 h 1221246"/>
                <a:gd name="connsiteX60" fmla="*/ 281080 w 1037646"/>
                <a:gd name="connsiteY60" fmla="*/ 1032800 h 1221246"/>
                <a:gd name="connsiteX61" fmla="*/ 319961 w 1037646"/>
                <a:gd name="connsiteY61" fmla="*/ 993975 h 1221246"/>
                <a:gd name="connsiteX62" fmla="*/ 358843 w 1037646"/>
                <a:gd name="connsiteY62" fmla="*/ 1032800 h 1221246"/>
                <a:gd name="connsiteX63" fmla="*/ 319961 w 1037646"/>
                <a:gd name="connsiteY63" fmla="*/ 1071737 h 1221246"/>
                <a:gd name="connsiteX64" fmla="*/ 103052 w 1037646"/>
                <a:gd name="connsiteY64" fmla="*/ 829538 h 1221246"/>
                <a:gd name="connsiteX65" fmla="*/ 534253 w 1037646"/>
                <a:gd name="connsiteY65" fmla="*/ 829538 h 1221246"/>
                <a:gd name="connsiteX66" fmla="*/ 534253 w 1037646"/>
                <a:gd name="connsiteY66" fmla="*/ 866748 h 1221246"/>
                <a:gd name="connsiteX67" fmla="*/ 103052 w 1037646"/>
                <a:gd name="connsiteY67" fmla="*/ 866748 h 1221246"/>
                <a:gd name="connsiteX68" fmla="*/ 103052 w 1037646"/>
                <a:gd name="connsiteY68" fmla="*/ 829538 h 1221246"/>
                <a:gd name="connsiteX69" fmla="*/ 104389 w 1037646"/>
                <a:gd name="connsiteY69" fmla="*/ 735733 h 1221246"/>
                <a:gd name="connsiteX70" fmla="*/ 535534 w 1037646"/>
                <a:gd name="connsiteY70" fmla="*/ 735733 h 1221246"/>
                <a:gd name="connsiteX71" fmla="*/ 535534 w 1037646"/>
                <a:gd name="connsiteY71" fmla="*/ 772887 h 1221246"/>
                <a:gd name="connsiteX72" fmla="*/ 104389 w 1037646"/>
                <a:gd name="connsiteY72" fmla="*/ 772887 h 1221246"/>
                <a:gd name="connsiteX73" fmla="*/ 104389 w 1037646"/>
                <a:gd name="connsiteY73" fmla="*/ 735733 h 1221246"/>
                <a:gd name="connsiteX74" fmla="*/ 104389 w 1037646"/>
                <a:gd name="connsiteY74" fmla="*/ 638419 h 1221246"/>
                <a:gd name="connsiteX75" fmla="*/ 535534 w 1037646"/>
                <a:gd name="connsiteY75" fmla="*/ 638419 h 1221246"/>
                <a:gd name="connsiteX76" fmla="*/ 535534 w 1037646"/>
                <a:gd name="connsiteY76" fmla="*/ 675573 h 1221246"/>
                <a:gd name="connsiteX77" fmla="*/ 104389 w 1037646"/>
                <a:gd name="connsiteY77" fmla="*/ 675573 h 1221246"/>
                <a:gd name="connsiteX78" fmla="*/ 104389 w 1037646"/>
                <a:gd name="connsiteY78" fmla="*/ 638419 h 1221246"/>
                <a:gd name="connsiteX0" fmla="*/ 647499 w 1037646"/>
                <a:gd name="connsiteY0" fmla="*/ 73083 h 1221246"/>
                <a:gd name="connsiteX1" fmla="*/ 647499 w 1037646"/>
                <a:gd name="connsiteY1" fmla="*/ 1166823 h 1221246"/>
                <a:gd name="connsiteX2" fmla="*/ 1037646 w 1037646"/>
                <a:gd name="connsiteY2" fmla="*/ 948354 h 1221246"/>
                <a:gd name="connsiteX3" fmla="*/ 1037646 w 1037646"/>
                <a:gd name="connsiteY3" fmla="*/ 210504 h 1221246"/>
                <a:gd name="connsiteX4" fmla="*/ 647499 w 1037646"/>
                <a:gd name="connsiteY4" fmla="*/ 73083 h 1221246"/>
                <a:gd name="connsiteX5" fmla="*/ 1011243 w 1037646"/>
                <a:gd name="connsiteY5" fmla="*/ 153129 h 1221246"/>
                <a:gd name="connsiteX6" fmla="*/ 620872 w 1037646"/>
                <a:gd name="connsiteY6" fmla="*/ 6573 h 1221246"/>
                <a:gd name="connsiteX7" fmla="*/ 643822 w 1037646"/>
                <a:gd name="connsiteY7" fmla="*/ 46512 h 1221246"/>
                <a:gd name="connsiteX8" fmla="*/ 1033970 w 1037646"/>
                <a:gd name="connsiteY8" fmla="*/ 188779 h 1221246"/>
                <a:gd name="connsiteX9" fmla="*/ 1011243 w 1037646"/>
                <a:gd name="connsiteY9" fmla="*/ 153129 h 1221246"/>
                <a:gd name="connsiteX10" fmla="*/ 564946 w 1037646"/>
                <a:gd name="connsiteY10" fmla="*/ 0 h 1221246"/>
                <a:gd name="connsiteX11" fmla="*/ 70911 w 1037646"/>
                <a:gd name="connsiteY11" fmla="*/ 0 h 1221246"/>
                <a:gd name="connsiteX12" fmla="*/ 0 w 1037646"/>
                <a:gd name="connsiteY12" fmla="*/ 70911 h 1221246"/>
                <a:gd name="connsiteX13" fmla="*/ 0 w 1037646"/>
                <a:gd name="connsiteY13" fmla="*/ 1150279 h 1221246"/>
                <a:gd name="connsiteX14" fmla="*/ 70911 w 1037646"/>
                <a:gd name="connsiteY14" fmla="*/ 1221246 h 1221246"/>
                <a:gd name="connsiteX15" fmla="*/ 564946 w 1037646"/>
                <a:gd name="connsiteY15" fmla="*/ 1221246 h 1221246"/>
                <a:gd name="connsiteX16" fmla="*/ 635801 w 1037646"/>
                <a:gd name="connsiteY16" fmla="*/ 1150279 h 1221246"/>
                <a:gd name="connsiteX17" fmla="*/ 635801 w 1037646"/>
                <a:gd name="connsiteY17" fmla="*/ 70911 h 1221246"/>
                <a:gd name="connsiteX18" fmla="*/ 564946 w 1037646"/>
                <a:gd name="connsiteY18" fmla="*/ 0 h 1221246"/>
                <a:gd name="connsiteX19" fmla="*/ 599092 w 1037646"/>
                <a:gd name="connsiteY19" fmla="*/ 1150335 h 1221246"/>
                <a:gd name="connsiteX20" fmla="*/ 564946 w 1037646"/>
                <a:gd name="connsiteY20" fmla="*/ 1184537 h 1221246"/>
                <a:gd name="connsiteX21" fmla="*/ 70911 w 1037646"/>
                <a:gd name="connsiteY21" fmla="*/ 1184537 h 1221246"/>
                <a:gd name="connsiteX22" fmla="*/ 36709 w 1037646"/>
                <a:gd name="connsiteY22" fmla="*/ 1150335 h 1221246"/>
                <a:gd name="connsiteX23" fmla="*/ 36709 w 1037646"/>
                <a:gd name="connsiteY23" fmla="*/ 70911 h 1221246"/>
                <a:gd name="connsiteX24" fmla="*/ 70911 w 1037646"/>
                <a:gd name="connsiteY24" fmla="*/ 36709 h 1221246"/>
                <a:gd name="connsiteX25" fmla="*/ 564946 w 1037646"/>
                <a:gd name="connsiteY25" fmla="*/ 36709 h 1221246"/>
                <a:gd name="connsiteX26" fmla="*/ 599092 w 1037646"/>
                <a:gd name="connsiteY26" fmla="*/ 70911 h 1221246"/>
                <a:gd name="connsiteX27" fmla="*/ 599092 w 1037646"/>
                <a:gd name="connsiteY27" fmla="*/ 1150335 h 1221246"/>
                <a:gd name="connsiteX28" fmla="*/ 128007 w 1037646"/>
                <a:gd name="connsiteY28" fmla="*/ 274897 h 1221246"/>
                <a:gd name="connsiteX29" fmla="*/ 510468 w 1037646"/>
                <a:gd name="connsiteY29" fmla="*/ 274897 h 1221246"/>
                <a:gd name="connsiteX30" fmla="*/ 534866 w 1037646"/>
                <a:gd name="connsiteY30" fmla="*/ 250555 h 1221246"/>
                <a:gd name="connsiteX31" fmla="*/ 534866 w 1037646"/>
                <a:gd name="connsiteY31" fmla="*/ 121824 h 1221246"/>
                <a:gd name="connsiteX32" fmla="*/ 510468 w 1037646"/>
                <a:gd name="connsiteY32" fmla="*/ 97426 h 1221246"/>
                <a:gd name="connsiteX33" fmla="*/ 128007 w 1037646"/>
                <a:gd name="connsiteY33" fmla="*/ 97426 h 1221246"/>
                <a:gd name="connsiteX34" fmla="*/ 103664 w 1037646"/>
                <a:gd name="connsiteY34" fmla="*/ 121824 h 1221246"/>
                <a:gd name="connsiteX35" fmla="*/ 103664 w 1037646"/>
                <a:gd name="connsiteY35" fmla="*/ 250555 h 1221246"/>
                <a:gd name="connsiteX36" fmla="*/ 128007 w 1037646"/>
                <a:gd name="connsiteY36" fmla="*/ 274897 h 1221246"/>
                <a:gd name="connsiteX37" fmla="*/ 509911 w 1037646"/>
                <a:gd name="connsiteY37" fmla="*/ 250165 h 1221246"/>
                <a:gd name="connsiteX38" fmla="*/ 509911 w 1037646"/>
                <a:gd name="connsiteY38" fmla="*/ 233231 h 1221246"/>
                <a:gd name="connsiteX39" fmla="*/ 509911 w 1037646"/>
                <a:gd name="connsiteY39" fmla="*/ 250165 h 1221246"/>
                <a:gd name="connsiteX40" fmla="*/ 128007 w 1037646"/>
                <a:gd name="connsiteY40" fmla="*/ 528404 h 1221246"/>
                <a:gd name="connsiteX41" fmla="*/ 510468 w 1037646"/>
                <a:gd name="connsiteY41" fmla="*/ 528404 h 1221246"/>
                <a:gd name="connsiteX42" fmla="*/ 534866 w 1037646"/>
                <a:gd name="connsiteY42" fmla="*/ 504062 h 1221246"/>
                <a:gd name="connsiteX43" fmla="*/ 534866 w 1037646"/>
                <a:gd name="connsiteY43" fmla="*/ 375331 h 1221246"/>
                <a:gd name="connsiteX44" fmla="*/ 510468 w 1037646"/>
                <a:gd name="connsiteY44" fmla="*/ 350933 h 1221246"/>
                <a:gd name="connsiteX45" fmla="*/ 128007 w 1037646"/>
                <a:gd name="connsiteY45" fmla="*/ 350933 h 1221246"/>
                <a:gd name="connsiteX46" fmla="*/ 103664 w 1037646"/>
                <a:gd name="connsiteY46" fmla="*/ 375331 h 1221246"/>
                <a:gd name="connsiteX47" fmla="*/ 103664 w 1037646"/>
                <a:gd name="connsiteY47" fmla="*/ 504062 h 1221246"/>
                <a:gd name="connsiteX48" fmla="*/ 128007 w 1037646"/>
                <a:gd name="connsiteY48" fmla="*/ 528404 h 1221246"/>
                <a:gd name="connsiteX49" fmla="*/ 430366 w 1037646"/>
                <a:gd name="connsiteY49" fmla="*/ 510913 h 1221246"/>
                <a:gd name="connsiteX50" fmla="*/ 503171 w 1037646"/>
                <a:gd name="connsiteY50" fmla="*/ 493979 h 1221246"/>
                <a:gd name="connsiteX51" fmla="*/ 503171 w 1037646"/>
                <a:gd name="connsiteY51" fmla="*/ 510913 h 1221246"/>
                <a:gd name="connsiteX52" fmla="*/ 430366 w 1037646"/>
                <a:gd name="connsiteY52" fmla="*/ 510913 h 1221246"/>
                <a:gd name="connsiteX53" fmla="*/ 319961 w 1037646"/>
                <a:gd name="connsiteY53" fmla="*/ 957155 h 1221246"/>
                <a:gd name="connsiteX54" fmla="*/ 244316 w 1037646"/>
                <a:gd name="connsiteY54" fmla="*/ 1032745 h 1221246"/>
                <a:gd name="connsiteX55" fmla="*/ 319961 w 1037646"/>
                <a:gd name="connsiteY55" fmla="*/ 1108390 h 1221246"/>
                <a:gd name="connsiteX56" fmla="*/ 395607 w 1037646"/>
                <a:gd name="connsiteY56" fmla="*/ 1032745 h 1221246"/>
                <a:gd name="connsiteX57" fmla="*/ 319961 w 1037646"/>
                <a:gd name="connsiteY57" fmla="*/ 957155 h 1221246"/>
                <a:gd name="connsiteX58" fmla="*/ 319961 w 1037646"/>
                <a:gd name="connsiteY58" fmla="*/ 1071737 h 1221246"/>
                <a:gd name="connsiteX59" fmla="*/ 281080 w 1037646"/>
                <a:gd name="connsiteY59" fmla="*/ 1032800 h 1221246"/>
                <a:gd name="connsiteX60" fmla="*/ 319961 w 1037646"/>
                <a:gd name="connsiteY60" fmla="*/ 993975 h 1221246"/>
                <a:gd name="connsiteX61" fmla="*/ 358843 w 1037646"/>
                <a:gd name="connsiteY61" fmla="*/ 1032800 h 1221246"/>
                <a:gd name="connsiteX62" fmla="*/ 319961 w 1037646"/>
                <a:gd name="connsiteY62" fmla="*/ 1071737 h 1221246"/>
                <a:gd name="connsiteX63" fmla="*/ 103052 w 1037646"/>
                <a:gd name="connsiteY63" fmla="*/ 829538 h 1221246"/>
                <a:gd name="connsiteX64" fmla="*/ 534253 w 1037646"/>
                <a:gd name="connsiteY64" fmla="*/ 829538 h 1221246"/>
                <a:gd name="connsiteX65" fmla="*/ 534253 w 1037646"/>
                <a:gd name="connsiteY65" fmla="*/ 866748 h 1221246"/>
                <a:gd name="connsiteX66" fmla="*/ 103052 w 1037646"/>
                <a:gd name="connsiteY66" fmla="*/ 866748 h 1221246"/>
                <a:gd name="connsiteX67" fmla="*/ 103052 w 1037646"/>
                <a:gd name="connsiteY67" fmla="*/ 829538 h 1221246"/>
                <a:gd name="connsiteX68" fmla="*/ 104389 w 1037646"/>
                <a:gd name="connsiteY68" fmla="*/ 735733 h 1221246"/>
                <a:gd name="connsiteX69" fmla="*/ 535534 w 1037646"/>
                <a:gd name="connsiteY69" fmla="*/ 735733 h 1221246"/>
                <a:gd name="connsiteX70" fmla="*/ 535534 w 1037646"/>
                <a:gd name="connsiteY70" fmla="*/ 772887 h 1221246"/>
                <a:gd name="connsiteX71" fmla="*/ 104389 w 1037646"/>
                <a:gd name="connsiteY71" fmla="*/ 772887 h 1221246"/>
                <a:gd name="connsiteX72" fmla="*/ 104389 w 1037646"/>
                <a:gd name="connsiteY72" fmla="*/ 735733 h 1221246"/>
                <a:gd name="connsiteX73" fmla="*/ 104389 w 1037646"/>
                <a:gd name="connsiteY73" fmla="*/ 638419 h 1221246"/>
                <a:gd name="connsiteX74" fmla="*/ 535534 w 1037646"/>
                <a:gd name="connsiteY74" fmla="*/ 638419 h 1221246"/>
                <a:gd name="connsiteX75" fmla="*/ 535534 w 1037646"/>
                <a:gd name="connsiteY75" fmla="*/ 675573 h 1221246"/>
                <a:gd name="connsiteX76" fmla="*/ 104389 w 1037646"/>
                <a:gd name="connsiteY76" fmla="*/ 675573 h 1221246"/>
                <a:gd name="connsiteX77" fmla="*/ 104389 w 1037646"/>
                <a:gd name="connsiteY77" fmla="*/ 638419 h 1221246"/>
                <a:gd name="connsiteX0" fmla="*/ 647499 w 1037646"/>
                <a:gd name="connsiteY0" fmla="*/ 73083 h 1221246"/>
                <a:gd name="connsiteX1" fmla="*/ 647499 w 1037646"/>
                <a:gd name="connsiteY1" fmla="*/ 1166823 h 1221246"/>
                <a:gd name="connsiteX2" fmla="*/ 1037646 w 1037646"/>
                <a:gd name="connsiteY2" fmla="*/ 948354 h 1221246"/>
                <a:gd name="connsiteX3" fmla="*/ 1037646 w 1037646"/>
                <a:gd name="connsiteY3" fmla="*/ 210504 h 1221246"/>
                <a:gd name="connsiteX4" fmla="*/ 647499 w 1037646"/>
                <a:gd name="connsiteY4" fmla="*/ 73083 h 1221246"/>
                <a:gd name="connsiteX5" fmla="*/ 1011243 w 1037646"/>
                <a:gd name="connsiteY5" fmla="*/ 153129 h 1221246"/>
                <a:gd name="connsiteX6" fmla="*/ 620872 w 1037646"/>
                <a:gd name="connsiteY6" fmla="*/ 6573 h 1221246"/>
                <a:gd name="connsiteX7" fmla="*/ 643822 w 1037646"/>
                <a:gd name="connsiteY7" fmla="*/ 46512 h 1221246"/>
                <a:gd name="connsiteX8" fmla="*/ 1033970 w 1037646"/>
                <a:gd name="connsiteY8" fmla="*/ 188779 h 1221246"/>
                <a:gd name="connsiteX9" fmla="*/ 1011243 w 1037646"/>
                <a:gd name="connsiteY9" fmla="*/ 153129 h 1221246"/>
                <a:gd name="connsiteX10" fmla="*/ 564946 w 1037646"/>
                <a:gd name="connsiteY10" fmla="*/ 0 h 1221246"/>
                <a:gd name="connsiteX11" fmla="*/ 70911 w 1037646"/>
                <a:gd name="connsiteY11" fmla="*/ 0 h 1221246"/>
                <a:gd name="connsiteX12" fmla="*/ 0 w 1037646"/>
                <a:gd name="connsiteY12" fmla="*/ 70911 h 1221246"/>
                <a:gd name="connsiteX13" fmla="*/ 0 w 1037646"/>
                <a:gd name="connsiteY13" fmla="*/ 1150279 h 1221246"/>
                <a:gd name="connsiteX14" fmla="*/ 70911 w 1037646"/>
                <a:gd name="connsiteY14" fmla="*/ 1221246 h 1221246"/>
                <a:gd name="connsiteX15" fmla="*/ 564946 w 1037646"/>
                <a:gd name="connsiteY15" fmla="*/ 1221246 h 1221246"/>
                <a:gd name="connsiteX16" fmla="*/ 635801 w 1037646"/>
                <a:gd name="connsiteY16" fmla="*/ 1150279 h 1221246"/>
                <a:gd name="connsiteX17" fmla="*/ 635801 w 1037646"/>
                <a:gd name="connsiteY17" fmla="*/ 70911 h 1221246"/>
                <a:gd name="connsiteX18" fmla="*/ 564946 w 1037646"/>
                <a:gd name="connsiteY18" fmla="*/ 0 h 1221246"/>
                <a:gd name="connsiteX19" fmla="*/ 599092 w 1037646"/>
                <a:gd name="connsiteY19" fmla="*/ 1150335 h 1221246"/>
                <a:gd name="connsiteX20" fmla="*/ 564946 w 1037646"/>
                <a:gd name="connsiteY20" fmla="*/ 1184537 h 1221246"/>
                <a:gd name="connsiteX21" fmla="*/ 70911 w 1037646"/>
                <a:gd name="connsiteY21" fmla="*/ 1184537 h 1221246"/>
                <a:gd name="connsiteX22" fmla="*/ 36709 w 1037646"/>
                <a:gd name="connsiteY22" fmla="*/ 1150335 h 1221246"/>
                <a:gd name="connsiteX23" fmla="*/ 36709 w 1037646"/>
                <a:gd name="connsiteY23" fmla="*/ 70911 h 1221246"/>
                <a:gd name="connsiteX24" fmla="*/ 70911 w 1037646"/>
                <a:gd name="connsiteY24" fmla="*/ 36709 h 1221246"/>
                <a:gd name="connsiteX25" fmla="*/ 564946 w 1037646"/>
                <a:gd name="connsiteY25" fmla="*/ 36709 h 1221246"/>
                <a:gd name="connsiteX26" fmla="*/ 599092 w 1037646"/>
                <a:gd name="connsiteY26" fmla="*/ 70911 h 1221246"/>
                <a:gd name="connsiteX27" fmla="*/ 599092 w 1037646"/>
                <a:gd name="connsiteY27" fmla="*/ 1150335 h 1221246"/>
                <a:gd name="connsiteX28" fmla="*/ 128007 w 1037646"/>
                <a:gd name="connsiteY28" fmla="*/ 274897 h 1221246"/>
                <a:gd name="connsiteX29" fmla="*/ 510468 w 1037646"/>
                <a:gd name="connsiteY29" fmla="*/ 274897 h 1221246"/>
                <a:gd name="connsiteX30" fmla="*/ 534866 w 1037646"/>
                <a:gd name="connsiteY30" fmla="*/ 250555 h 1221246"/>
                <a:gd name="connsiteX31" fmla="*/ 534866 w 1037646"/>
                <a:gd name="connsiteY31" fmla="*/ 121824 h 1221246"/>
                <a:gd name="connsiteX32" fmla="*/ 510468 w 1037646"/>
                <a:gd name="connsiteY32" fmla="*/ 97426 h 1221246"/>
                <a:gd name="connsiteX33" fmla="*/ 128007 w 1037646"/>
                <a:gd name="connsiteY33" fmla="*/ 97426 h 1221246"/>
                <a:gd name="connsiteX34" fmla="*/ 103664 w 1037646"/>
                <a:gd name="connsiteY34" fmla="*/ 121824 h 1221246"/>
                <a:gd name="connsiteX35" fmla="*/ 103664 w 1037646"/>
                <a:gd name="connsiteY35" fmla="*/ 250555 h 1221246"/>
                <a:gd name="connsiteX36" fmla="*/ 128007 w 1037646"/>
                <a:gd name="connsiteY36" fmla="*/ 274897 h 1221246"/>
                <a:gd name="connsiteX37" fmla="*/ 509911 w 1037646"/>
                <a:gd name="connsiteY37" fmla="*/ 250165 h 1221246"/>
                <a:gd name="connsiteX38" fmla="*/ 509911 w 1037646"/>
                <a:gd name="connsiteY38" fmla="*/ 233231 h 1221246"/>
                <a:gd name="connsiteX39" fmla="*/ 509911 w 1037646"/>
                <a:gd name="connsiteY39" fmla="*/ 250165 h 1221246"/>
                <a:gd name="connsiteX40" fmla="*/ 128007 w 1037646"/>
                <a:gd name="connsiteY40" fmla="*/ 528404 h 1221246"/>
                <a:gd name="connsiteX41" fmla="*/ 510468 w 1037646"/>
                <a:gd name="connsiteY41" fmla="*/ 528404 h 1221246"/>
                <a:gd name="connsiteX42" fmla="*/ 534866 w 1037646"/>
                <a:gd name="connsiteY42" fmla="*/ 504062 h 1221246"/>
                <a:gd name="connsiteX43" fmla="*/ 534866 w 1037646"/>
                <a:gd name="connsiteY43" fmla="*/ 375331 h 1221246"/>
                <a:gd name="connsiteX44" fmla="*/ 510468 w 1037646"/>
                <a:gd name="connsiteY44" fmla="*/ 350933 h 1221246"/>
                <a:gd name="connsiteX45" fmla="*/ 128007 w 1037646"/>
                <a:gd name="connsiteY45" fmla="*/ 350933 h 1221246"/>
                <a:gd name="connsiteX46" fmla="*/ 103664 w 1037646"/>
                <a:gd name="connsiteY46" fmla="*/ 375331 h 1221246"/>
                <a:gd name="connsiteX47" fmla="*/ 103664 w 1037646"/>
                <a:gd name="connsiteY47" fmla="*/ 504062 h 1221246"/>
                <a:gd name="connsiteX48" fmla="*/ 128007 w 1037646"/>
                <a:gd name="connsiteY48" fmla="*/ 528404 h 1221246"/>
                <a:gd name="connsiteX49" fmla="*/ 503171 w 1037646"/>
                <a:gd name="connsiteY49" fmla="*/ 510913 h 1221246"/>
                <a:gd name="connsiteX50" fmla="*/ 503171 w 1037646"/>
                <a:gd name="connsiteY50" fmla="*/ 493979 h 1221246"/>
                <a:gd name="connsiteX51" fmla="*/ 503171 w 1037646"/>
                <a:gd name="connsiteY51" fmla="*/ 510913 h 1221246"/>
                <a:gd name="connsiteX52" fmla="*/ 319961 w 1037646"/>
                <a:gd name="connsiteY52" fmla="*/ 957155 h 1221246"/>
                <a:gd name="connsiteX53" fmla="*/ 244316 w 1037646"/>
                <a:gd name="connsiteY53" fmla="*/ 1032745 h 1221246"/>
                <a:gd name="connsiteX54" fmla="*/ 319961 w 1037646"/>
                <a:gd name="connsiteY54" fmla="*/ 1108390 h 1221246"/>
                <a:gd name="connsiteX55" fmla="*/ 395607 w 1037646"/>
                <a:gd name="connsiteY55" fmla="*/ 1032745 h 1221246"/>
                <a:gd name="connsiteX56" fmla="*/ 319961 w 1037646"/>
                <a:gd name="connsiteY56" fmla="*/ 957155 h 1221246"/>
                <a:gd name="connsiteX57" fmla="*/ 319961 w 1037646"/>
                <a:gd name="connsiteY57" fmla="*/ 1071737 h 1221246"/>
                <a:gd name="connsiteX58" fmla="*/ 281080 w 1037646"/>
                <a:gd name="connsiteY58" fmla="*/ 1032800 h 1221246"/>
                <a:gd name="connsiteX59" fmla="*/ 319961 w 1037646"/>
                <a:gd name="connsiteY59" fmla="*/ 993975 h 1221246"/>
                <a:gd name="connsiteX60" fmla="*/ 358843 w 1037646"/>
                <a:gd name="connsiteY60" fmla="*/ 1032800 h 1221246"/>
                <a:gd name="connsiteX61" fmla="*/ 319961 w 1037646"/>
                <a:gd name="connsiteY61" fmla="*/ 1071737 h 1221246"/>
                <a:gd name="connsiteX62" fmla="*/ 103052 w 1037646"/>
                <a:gd name="connsiteY62" fmla="*/ 829538 h 1221246"/>
                <a:gd name="connsiteX63" fmla="*/ 534253 w 1037646"/>
                <a:gd name="connsiteY63" fmla="*/ 829538 h 1221246"/>
                <a:gd name="connsiteX64" fmla="*/ 534253 w 1037646"/>
                <a:gd name="connsiteY64" fmla="*/ 866748 h 1221246"/>
                <a:gd name="connsiteX65" fmla="*/ 103052 w 1037646"/>
                <a:gd name="connsiteY65" fmla="*/ 866748 h 1221246"/>
                <a:gd name="connsiteX66" fmla="*/ 103052 w 1037646"/>
                <a:gd name="connsiteY66" fmla="*/ 829538 h 1221246"/>
                <a:gd name="connsiteX67" fmla="*/ 104389 w 1037646"/>
                <a:gd name="connsiteY67" fmla="*/ 735733 h 1221246"/>
                <a:gd name="connsiteX68" fmla="*/ 535534 w 1037646"/>
                <a:gd name="connsiteY68" fmla="*/ 735733 h 1221246"/>
                <a:gd name="connsiteX69" fmla="*/ 535534 w 1037646"/>
                <a:gd name="connsiteY69" fmla="*/ 772887 h 1221246"/>
                <a:gd name="connsiteX70" fmla="*/ 104389 w 1037646"/>
                <a:gd name="connsiteY70" fmla="*/ 772887 h 1221246"/>
                <a:gd name="connsiteX71" fmla="*/ 104389 w 1037646"/>
                <a:gd name="connsiteY71" fmla="*/ 735733 h 1221246"/>
                <a:gd name="connsiteX72" fmla="*/ 104389 w 1037646"/>
                <a:gd name="connsiteY72" fmla="*/ 638419 h 1221246"/>
                <a:gd name="connsiteX73" fmla="*/ 535534 w 1037646"/>
                <a:gd name="connsiteY73" fmla="*/ 638419 h 1221246"/>
                <a:gd name="connsiteX74" fmla="*/ 535534 w 1037646"/>
                <a:gd name="connsiteY74" fmla="*/ 675573 h 1221246"/>
                <a:gd name="connsiteX75" fmla="*/ 104389 w 1037646"/>
                <a:gd name="connsiteY75" fmla="*/ 675573 h 1221246"/>
                <a:gd name="connsiteX76" fmla="*/ 104389 w 1037646"/>
                <a:gd name="connsiteY76" fmla="*/ 638419 h 122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37646" h="1221246">
                  <a:moveTo>
                    <a:pt x="647499" y="73083"/>
                  </a:moveTo>
                  <a:lnTo>
                    <a:pt x="647499" y="1166823"/>
                  </a:lnTo>
                  <a:lnTo>
                    <a:pt x="1037646" y="948354"/>
                  </a:lnTo>
                  <a:lnTo>
                    <a:pt x="1037646" y="210504"/>
                  </a:lnTo>
                  <a:lnTo>
                    <a:pt x="647499" y="73083"/>
                  </a:lnTo>
                  <a:close/>
                  <a:moveTo>
                    <a:pt x="1011243" y="153129"/>
                  </a:moveTo>
                  <a:lnTo>
                    <a:pt x="620872" y="6573"/>
                  </a:lnTo>
                  <a:cubicBezTo>
                    <a:pt x="620872" y="6573"/>
                    <a:pt x="643822" y="21112"/>
                    <a:pt x="643822" y="46512"/>
                  </a:cubicBezTo>
                  <a:lnTo>
                    <a:pt x="1033970" y="188779"/>
                  </a:lnTo>
                  <a:cubicBezTo>
                    <a:pt x="1033970" y="188779"/>
                    <a:pt x="1032355" y="161095"/>
                    <a:pt x="1011243" y="153129"/>
                  </a:cubicBezTo>
                  <a:close/>
                  <a:moveTo>
                    <a:pt x="564946" y="0"/>
                  </a:moveTo>
                  <a:lnTo>
                    <a:pt x="70911" y="0"/>
                  </a:lnTo>
                  <a:cubicBezTo>
                    <a:pt x="31751" y="0"/>
                    <a:pt x="0" y="31807"/>
                    <a:pt x="0" y="70911"/>
                  </a:cubicBezTo>
                  <a:lnTo>
                    <a:pt x="0" y="1150279"/>
                  </a:lnTo>
                  <a:cubicBezTo>
                    <a:pt x="0" y="1189383"/>
                    <a:pt x="31807" y="1221246"/>
                    <a:pt x="70911" y="1221246"/>
                  </a:cubicBezTo>
                  <a:lnTo>
                    <a:pt x="564946" y="1221246"/>
                  </a:lnTo>
                  <a:cubicBezTo>
                    <a:pt x="604050" y="1221246"/>
                    <a:pt x="635801" y="1189383"/>
                    <a:pt x="635801" y="1150279"/>
                  </a:cubicBezTo>
                  <a:lnTo>
                    <a:pt x="635801" y="70911"/>
                  </a:lnTo>
                  <a:cubicBezTo>
                    <a:pt x="635857" y="31807"/>
                    <a:pt x="604050" y="0"/>
                    <a:pt x="564946" y="0"/>
                  </a:cubicBezTo>
                  <a:close/>
                  <a:moveTo>
                    <a:pt x="599092" y="1150335"/>
                  </a:moveTo>
                  <a:cubicBezTo>
                    <a:pt x="599092" y="1169218"/>
                    <a:pt x="583885" y="1184537"/>
                    <a:pt x="564946" y="1184537"/>
                  </a:cubicBezTo>
                  <a:lnTo>
                    <a:pt x="70911" y="1184537"/>
                  </a:lnTo>
                  <a:cubicBezTo>
                    <a:pt x="52027" y="1184537"/>
                    <a:pt x="36709" y="1169218"/>
                    <a:pt x="36709" y="1150335"/>
                  </a:cubicBezTo>
                  <a:lnTo>
                    <a:pt x="36709" y="70911"/>
                  </a:lnTo>
                  <a:cubicBezTo>
                    <a:pt x="36709" y="52027"/>
                    <a:pt x="52027" y="36709"/>
                    <a:pt x="70911" y="36709"/>
                  </a:cubicBezTo>
                  <a:lnTo>
                    <a:pt x="564946" y="36709"/>
                  </a:lnTo>
                  <a:cubicBezTo>
                    <a:pt x="583885" y="36709"/>
                    <a:pt x="599092" y="52027"/>
                    <a:pt x="599092" y="70911"/>
                  </a:cubicBezTo>
                  <a:lnTo>
                    <a:pt x="599092" y="1150335"/>
                  </a:lnTo>
                  <a:close/>
                  <a:moveTo>
                    <a:pt x="128007" y="274897"/>
                  </a:moveTo>
                  <a:lnTo>
                    <a:pt x="510468" y="274897"/>
                  </a:lnTo>
                  <a:cubicBezTo>
                    <a:pt x="523948" y="274897"/>
                    <a:pt x="534866" y="263979"/>
                    <a:pt x="534866" y="250555"/>
                  </a:cubicBezTo>
                  <a:lnTo>
                    <a:pt x="534866" y="121824"/>
                  </a:lnTo>
                  <a:cubicBezTo>
                    <a:pt x="534866" y="108399"/>
                    <a:pt x="523948" y="97426"/>
                    <a:pt x="510468" y="97426"/>
                  </a:cubicBezTo>
                  <a:lnTo>
                    <a:pt x="128007" y="97426"/>
                  </a:lnTo>
                  <a:cubicBezTo>
                    <a:pt x="114582" y="97426"/>
                    <a:pt x="103664" y="108399"/>
                    <a:pt x="103664" y="121824"/>
                  </a:cubicBezTo>
                  <a:lnTo>
                    <a:pt x="103664" y="250555"/>
                  </a:lnTo>
                  <a:cubicBezTo>
                    <a:pt x="103664" y="263979"/>
                    <a:pt x="114582" y="274897"/>
                    <a:pt x="128007" y="274897"/>
                  </a:cubicBezTo>
                  <a:close/>
                  <a:moveTo>
                    <a:pt x="509911" y="250165"/>
                  </a:moveTo>
                  <a:lnTo>
                    <a:pt x="509911" y="233231"/>
                  </a:lnTo>
                  <a:lnTo>
                    <a:pt x="509911" y="250165"/>
                  </a:lnTo>
                  <a:close/>
                  <a:moveTo>
                    <a:pt x="128007" y="528404"/>
                  </a:moveTo>
                  <a:lnTo>
                    <a:pt x="510468" y="528404"/>
                  </a:lnTo>
                  <a:cubicBezTo>
                    <a:pt x="523948" y="528404"/>
                    <a:pt x="534866" y="517486"/>
                    <a:pt x="534866" y="504062"/>
                  </a:cubicBezTo>
                  <a:lnTo>
                    <a:pt x="534866" y="375331"/>
                  </a:lnTo>
                  <a:cubicBezTo>
                    <a:pt x="534866" y="361906"/>
                    <a:pt x="523948" y="350933"/>
                    <a:pt x="510468" y="350933"/>
                  </a:cubicBezTo>
                  <a:lnTo>
                    <a:pt x="128007" y="350933"/>
                  </a:lnTo>
                  <a:cubicBezTo>
                    <a:pt x="114582" y="350933"/>
                    <a:pt x="103664" y="361851"/>
                    <a:pt x="103664" y="375331"/>
                  </a:cubicBezTo>
                  <a:lnTo>
                    <a:pt x="103664" y="504062"/>
                  </a:lnTo>
                  <a:cubicBezTo>
                    <a:pt x="103664" y="517542"/>
                    <a:pt x="114582" y="528404"/>
                    <a:pt x="128007" y="528404"/>
                  </a:cubicBezTo>
                  <a:close/>
                  <a:moveTo>
                    <a:pt x="503171" y="510913"/>
                  </a:moveTo>
                  <a:lnTo>
                    <a:pt x="503171" y="493979"/>
                  </a:lnTo>
                  <a:lnTo>
                    <a:pt x="503171" y="510913"/>
                  </a:lnTo>
                  <a:close/>
                  <a:moveTo>
                    <a:pt x="319961" y="957155"/>
                  </a:moveTo>
                  <a:cubicBezTo>
                    <a:pt x="278239" y="957155"/>
                    <a:pt x="244316" y="991078"/>
                    <a:pt x="244316" y="1032745"/>
                  </a:cubicBezTo>
                  <a:cubicBezTo>
                    <a:pt x="244316" y="1074522"/>
                    <a:pt x="278239" y="1108390"/>
                    <a:pt x="319961" y="1108390"/>
                  </a:cubicBezTo>
                  <a:cubicBezTo>
                    <a:pt x="361683" y="1108390"/>
                    <a:pt x="395607" y="1074522"/>
                    <a:pt x="395607" y="1032745"/>
                  </a:cubicBezTo>
                  <a:cubicBezTo>
                    <a:pt x="395607" y="991078"/>
                    <a:pt x="361683" y="957155"/>
                    <a:pt x="319961" y="957155"/>
                  </a:cubicBezTo>
                  <a:close/>
                  <a:moveTo>
                    <a:pt x="319961" y="1071737"/>
                  </a:moveTo>
                  <a:cubicBezTo>
                    <a:pt x="298516" y="1071737"/>
                    <a:pt x="281080" y="1054302"/>
                    <a:pt x="281080" y="1032800"/>
                  </a:cubicBezTo>
                  <a:cubicBezTo>
                    <a:pt x="281080" y="1011410"/>
                    <a:pt x="298516" y="993975"/>
                    <a:pt x="319961" y="993975"/>
                  </a:cubicBezTo>
                  <a:cubicBezTo>
                    <a:pt x="341407" y="993975"/>
                    <a:pt x="358843" y="1011410"/>
                    <a:pt x="358843" y="1032800"/>
                  </a:cubicBezTo>
                  <a:cubicBezTo>
                    <a:pt x="358843" y="1054246"/>
                    <a:pt x="341407" y="1071737"/>
                    <a:pt x="319961" y="1071737"/>
                  </a:cubicBezTo>
                  <a:close/>
                  <a:moveTo>
                    <a:pt x="103052" y="829538"/>
                  </a:moveTo>
                  <a:lnTo>
                    <a:pt x="534253" y="829538"/>
                  </a:lnTo>
                  <a:lnTo>
                    <a:pt x="534253" y="866748"/>
                  </a:lnTo>
                  <a:lnTo>
                    <a:pt x="103052" y="866748"/>
                  </a:lnTo>
                  <a:lnTo>
                    <a:pt x="103052" y="829538"/>
                  </a:lnTo>
                  <a:close/>
                  <a:moveTo>
                    <a:pt x="104389" y="735733"/>
                  </a:moveTo>
                  <a:lnTo>
                    <a:pt x="535534" y="735733"/>
                  </a:lnTo>
                  <a:lnTo>
                    <a:pt x="535534" y="772887"/>
                  </a:lnTo>
                  <a:lnTo>
                    <a:pt x="104389" y="772887"/>
                  </a:lnTo>
                  <a:lnTo>
                    <a:pt x="104389" y="735733"/>
                  </a:lnTo>
                  <a:close/>
                  <a:moveTo>
                    <a:pt x="104389" y="638419"/>
                  </a:moveTo>
                  <a:lnTo>
                    <a:pt x="535534" y="638419"/>
                  </a:lnTo>
                  <a:lnTo>
                    <a:pt x="535534" y="675573"/>
                  </a:lnTo>
                  <a:lnTo>
                    <a:pt x="104389" y="675573"/>
                  </a:lnTo>
                  <a:lnTo>
                    <a:pt x="104389" y="638419"/>
                  </a:lnTo>
                  <a:close/>
                </a:path>
              </a:pathLst>
            </a:custGeom>
            <a:solidFill>
              <a:srgbClr val="343F4E"/>
            </a:solidFill>
            <a:ln w="554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23597A9-D49B-4BA4-AB21-EAF1F01F8FD8}"/>
                </a:ext>
              </a:extLst>
            </p:cNvPr>
            <p:cNvSpPr/>
            <p:nvPr/>
          </p:nvSpPr>
          <p:spPr>
            <a:xfrm>
              <a:off x="5363432" y="909121"/>
              <a:ext cx="1311986" cy="6617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MQTT Broker</a:t>
              </a:r>
              <a:endPara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67D893-B97D-470F-A746-FC93A49D9C2D}"/>
                </a:ext>
              </a:extLst>
            </p:cNvPr>
            <p:cNvSpPr txBox="1"/>
            <p:nvPr/>
          </p:nvSpPr>
          <p:spPr>
            <a:xfrm>
              <a:off x="5610332" y="491062"/>
              <a:ext cx="2405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MQTT </a:t>
              </a:r>
              <a:r>
                <a:rPr lang="ko-KR" altLang="en-US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브로커 서버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8522255-70DE-453C-A4BF-45E8FD699441}"/>
              </a:ext>
            </a:extLst>
          </p:cNvPr>
          <p:cNvSpPr txBox="1"/>
          <p:nvPr/>
        </p:nvSpPr>
        <p:spPr>
          <a:xfrm>
            <a:off x="3387948" y="2145717"/>
            <a:ext cx="185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Topic: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시설물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가로등</a:t>
            </a:r>
            <a:endPara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Msg: “on/off”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3BC3A8-854A-4CDB-9E01-B1EF1B202F1D}"/>
              </a:ext>
            </a:extLst>
          </p:cNvPr>
          <p:cNvSpPr txBox="1"/>
          <p:nvPr/>
        </p:nvSpPr>
        <p:spPr>
          <a:xfrm>
            <a:off x="4815747" y="2478090"/>
            <a:ext cx="1363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Publisher </a:t>
            </a:r>
            <a:endParaRPr lang="ko-KR" altLang="en-US" sz="1600" dirty="0">
              <a:solidFill>
                <a:srgbClr val="FF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926DA6-40F8-4BF4-9D50-4430C740A392}"/>
              </a:ext>
            </a:extLst>
          </p:cNvPr>
          <p:cNvSpPr txBox="1"/>
          <p:nvPr/>
        </p:nvSpPr>
        <p:spPr>
          <a:xfrm>
            <a:off x="7945711" y="2557176"/>
            <a:ext cx="106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사용자 </a:t>
            </a:r>
            <a:endPara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291298-0EF3-434A-946F-4B2F769B6E00}"/>
              </a:ext>
            </a:extLst>
          </p:cNvPr>
          <p:cNvSpPr txBox="1"/>
          <p:nvPr/>
        </p:nvSpPr>
        <p:spPr>
          <a:xfrm>
            <a:off x="3352680" y="3127236"/>
            <a:ext cx="1163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가로등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9B52FF5-1AD0-40BC-9F39-FD241B8F31DC}"/>
              </a:ext>
            </a:extLst>
          </p:cNvPr>
          <p:cNvGrpSpPr/>
          <p:nvPr/>
        </p:nvGrpSpPr>
        <p:grpSpPr>
          <a:xfrm>
            <a:off x="4184707" y="2695638"/>
            <a:ext cx="734795" cy="734795"/>
            <a:chOff x="2660300" y="952226"/>
            <a:chExt cx="1208869" cy="1208869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D49625-6781-4F6D-8813-9241855483F2}"/>
                </a:ext>
              </a:extLst>
            </p:cNvPr>
            <p:cNvSpPr/>
            <p:nvPr/>
          </p:nvSpPr>
          <p:spPr>
            <a:xfrm>
              <a:off x="2660300" y="952226"/>
              <a:ext cx="1208869" cy="1208869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rgbClr val="555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8C30DCBE-5B58-4EE4-A0E1-BBF1975CC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4900" y="1135596"/>
              <a:ext cx="859448" cy="859448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0B135CD-AB75-45C8-BABA-1E964DC0F52F}"/>
              </a:ext>
            </a:extLst>
          </p:cNvPr>
          <p:cNvGrpSpPr/>
          <p:nvPr/>
        </p:nvGrpSpPr>
        <p:grpSpPr>
          <a:xfrm>
            <a:off x="5890445" y="2565223"/>
            <a:ext cx="734795" cy="734795"/>
            <a:chOff x="6459028" y="2641201"/>
            <a:chExt cx="928977" cy="928977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94F01186-E8AA-4DA6-B33E-E42CF478278D}"/>
                </a:ext>
              </a:extLst>
            </p:cNvPr>
            <p:cNvSpPr/>
            <p:nvPr/>
          </p:nvSpPr>
          <p:spPr>
            <a:xfrm>
              <a:off x="6459024" y="2641199"/>
              <a:ext cx="928977" cy="928977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rgbClr val="008D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EED83D9D-E3BC-4B0A-ADA8-373DD3D15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41224" y="2700313"/>
              <a:ext cx="800269" cy="800269"/>
            </a:xfrm>
            <a:prstGeom prst="rect">
              <a:avLst/>
            </a:prstGeom>
          </p:spPr>
        </p:pic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BE9363EC-4581-44A5-9D9D-A3D5CF878D04}"/>
              </a:ext>
            </a:extLst>
          </p:cNvPr>
          <p:cNvGrpSpPr/>
          <p:nvPr/>
        </p:nvGrpSpPr>
        <p:grpSpPr>
          <a:xfrm>
            <a:off x="3204873" y="3068299"/>
            <a:ext cx="5773365" cy="2591169"/>
            <a:chOff x="3215178" y="3051821"/>
            <a:chExt cx="5773365" cy="2591169"/>
          </a:xfrm>
        </p:grpSpPr>
        <p:pic>
          <p:nvPicPr>
            <p:cNvPr id="6148" name="Picture 4" descr="관련 이미지">
              <a:extLst>
                <a:ext uri="{FF2B5EF4-FFF2-40B4-BE49-F238E27FC236}">
                  <a16:creationId xmlns:a16="http://schemas.microsoft.com/office/drawing/2014/main" id="{336F6751-3526-4243-8130-83C82B5898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6878" y1="83287" x2="40741" y2="81601"/>
                          <a14:foregroundMark x1="41481" y1="82163" x2="44974" y2="80197"/>
                          <a14:foregroundMark x1="41799" y1="78090" x2="40847" y2="73596"/>
                          <a14:foregroundMark x1="38836" y1="78371" x2="37354" y2="76264"/>
                          <a14:foregroundMark x1="34709" y1="69944" x2="35026" y2="66292"/>
                          <a14:foregroundMark x1="30159" y1="70506" x2="29524" y2="67978"/>
                          <a14:foregroundMark x1="29947" y1="63624" x2="29947" y2="62781"/>
                          <a14:foregroundMark x1="28783" y1="61938" x2="28677" y2="60534"/>
                          <a14:foregroundMark x1="25957" y1="65709" x2="24233" y2="68258"/>
                          <a14:foregroundMark x1="27619" y1="65590" x2="27619" y2="65590"/>
                          <a14:foregroundMark x1="28042" y1="63904" x2="28042" y2="63904"/>
                          <a14:foregroundMark x1="28042" y1="63202" x2="28042" y2="63202"/>
                          <a14:foregroundMark x1="27513" y1="64607" x2="27513" y2="64607"/>
                          <a14:foregroundMark x1="27513" y1="64326" x2="27513" y2="64326"/>
                          <a14:foregroundMark x1="27302" y1="64185" x2="27302" y2="64185"/>
                          <a14:foregroundMark x1="27302" y1="64185" x2="27302" y2="64185"/>
                          <a14:foregroundMark x1="27302" y1="64185" x2="27302" y2="64185"/>
                          <a14:foregroundMark x1="27302" y1="63904" x2="27302" y2="63904"/>
                          <a14:foregroundMark x1="28360" y1="63343" x2="26878" y2="66433"/>
                          <a14:foregroundMark x1="62434" y1="72331" x2="55556" y2="73736"/>
                          <a14:foregroundMark x1="58624" y1="74298" x2="62540" y2="79354"/>
                          <a14:foregroundMark x1="55979" y1="73315" x2="58201" y2="78371"/>
                          <a14:foregroundMark x1="61799" y1="75421" x2="65820" y2="82444"/>
                          <a14:foregroundMark x1="65820" y1="82444" x2="72381" y2="82444"/>
                          <a14:foregroundMark x1="72381" y1="82444" x2="72804" y2="82303"/>
                          <a14:foregroundMark x1="68677" y1="78792" x2="73757" y2="79494"/>
                          <a14:foregroundMark x1="77249" y1="79775" x2="79048" y2="79775"/>
                          <a14:foregroundMark x1="80847" y1="80618" x2="82116" y2="80337"/>
                          <a14:foregroundMark x1="80000" y1="78511" x2="83915" y2="82584"/>
                          <a14:foregroundMark x1="40317" y1="75281" x2="26772" y2="75843"/>
                          <a14:foregroundMark x1="26772" y1="75843" x2="26772" y2="75843"/>
                          <a14:foregroundMark x1="40106" y1="72191" x2="39683" y2="64747"/>
                          <a14:foregroundMark x1="46168" y1="58176" x2="46138" y2="55337"/>
                          <a14:foregroundMark x1="46243" y1="65309" x2="46221" y2="63235"/>
                          <a14:foregroundMark x1="46032" y1="55337" x2="46032" y2="52809"/>
                          <a14:foregroundMark x1="46243" y1="53933" x2="46138" y2="52669"/>
                          <a14:foregroundMark x1="65926" y1="63764" x2="65926" y2="63764"/>
                          <a14:foregroundMark x1="77354" y1="65590" x2="77354" y2="65590"/>
                          <a14:foregroundMark x1="57354" y1="64185" x2="57354" y2="64185"/>
                          <a14:foregroundMark x1="55556" y1="63202" x2="55556" y2="63202"/>
                          <a14:foregroundMark x1="54815" y1="63062" x2="54815" y2="63062"/>
                          <a14:foregroundMark x1="56931" y1="62219" x2="56931" y2="62219"/>
                          <a14:foregroundMark x1="57989" y1="63904" x2="57989" y2="63904"/>
                          <a14:foregroundMark x1="53651" y1="63904" x2="53651" y2="63904"/>
                          <a14:foregroundMark x1="59788" y1="60955" x2="59894" y2="62921"/>
                          <a14:foregroundMark x1="60952" y1="61236" x2="60952" y2="63483"/>
                          <a14:foregroundMark x1="37354" y1="53230" x2="37354" y2="53230"/>
                          <a14:foregroundMark x1="37249" y1="51545" x2="37249" y2="51545"/>
                          <a14:foregroundMark x1="37249" y1="51124" x2="37249" y2="51124"/>
                          <a14:foregroundMark x1="37249" y1="50983" x2="37249" y2="50983"/>
                          <a14:foregroundMark x1="37354" y1="51826" x2="37354" y2="53090"/>
                          <a14:foregroundMark x1="40741" y1="59831" x2="40741" y2="59831"/>
                          <a14:foregroundMark x1="41058" y1="58989" x2="41058" y2="58989"/>
                          <a14:foregroundMark x1="40635" y1="60955" x2="40635" y2="60955"/>
                          <a14:foregroundMark x1="40741" y1="61376" x2="40741" y2="61376"/>
                          <a14:foregroundMark x1="40106" y1="61517" x2="40106" y2="61517"/>
                          <a14:foregroundMark x1="32063" y1="57725" x2="32063" y2="57725"/>
                          <a14:foregroundMark x1="33333" y1="58006" x2="33333" y2="58006"/>
                          <a14:foregroundMark x1="33016" y1="56742" x2="33016" y2="56742"/>
                          <a14:foregroundMark x1="32487" y1="55337" x2="32487" y2="55337"/>
                          <a14:foregroundMark x1="17566" y1="81180" x2="17566" y2="81180"/>
                          <a14:foregroundMark x1="15979" y1="81320" x2="15979" y2="81320"/>
                          <a14:foregroundMark x1="83915" y1="82865" x2="83704" y2="78371"/>
                          <a14:foregroundMark x1="83492" y1="83427" x2="83175" y2="78511"/>
                          <a14:foregroundMark x1="83915" y1="85534" x2="83915" y2="78652"/>
                          <a14:foregroundMark x1="51111" y1="84831" x2="51111" y2="84831"/>
                          <a14:foregroundMark x1="49524" y1="85112" x2="52593" y2="85112"/>
                          <a14:foregroundMark x1="49206" y1="85253" x2="53757" y2="85534"/>
                          <a14:foregroundMark x1="68360" y1="85534" x2="74815" y2="85815"/>
                          <a14:foregroundMark x1="74815" y1="85815" x2="77249" y2="85253"/>
                          <a14:foregroundMark x1="49630" y1="62500" x2="49630" y2="62500"/>
                          <a14:foregroundMark x1="49841" y1="62500" x2="49841" y2="62500"/>
                          <a14:foregroundMark x1="49312" y1="62640" x2="50899" y2="65871"/>
                          <a14:foregroundMark x1="50159" y1="63343" x2="50265" y2="66152"/>
                          <a14:foregroundMark x1="49206" y1="62781" x2="49101" y2="65590"/>
                          <a14:foregroundMark x1="44550" y1="63624" x2="44550" y2="63624"/>
                          <a14:foregroundMark x1="44762" y1="63343" x2="44762" y2="63343"/>
                          <a14:foregroundMark x1="45608" y1="61938" x2="45397" y2="64326"/>
                          <a14:foregroundMark x1="32804" y1="60955" x2="35132" y2="66011"/>
                          <a14:foregroundMark x1="34074" y1="59270" x2="35661" y2="66433"/>
                          <a14:foregroundMark x1="41164" y1="62921" x2="41164" y2="62921"/>
                          <a14:foregroundMark x1="68042" y1="81180" x2="68042" y2="81180"/>
                          <a14:foregroundMark x1="40423" y1="64607" x2="40423" y2="64607"/>
                          <a14:foregroundMark x1="41905" y1="64466" x2="41905" y2="64466"/>
                          <a14:foregroundMark x1="67196" y1="80197" x2="67196" y2="80197"/>
                          <a14:foregroundMark x1="46507" y1="58164" x2="46455" y2="57022"/>
                          <a14:foregroundMark x1="46772" y1="64045" x2="46735" y2="63216"/>
                          <a14:foregroundMark x1="46593" y1="58160" x2="46561" y2="57444"/>
                          <a14:foregroundMark x1="46878" y1="64466" x2="46821" y2="63212"/>
                          <a14:foregroundMark x1="45802" y1="58189" x2="45820" y2="57163"/>
                          <a14:foregroundMark x1="46032" y1="60674" x2="46032" y2="60674"/>
                          <a14:foregroundMark x1="46243" y1="59972" x2="46243" y2="59972"/>
                          <a14:foregroundMark x1="46561" y1="59129" x2="46561" y2="59129"/>
                          <a14:foregroundMark x1="46455" y1="61096" x2="46455" y2="61096"/>
                          <a14:foregroundMark x1="46667" y1="58848" x2="46667" y2="58848"/>
                          <a14:foregroundMark x1="46667" y1="59972" x2="46667" y2="59972"/>
                          <a14:foregroundMark x1="46667" y1="62219" x2="46667" y2="62219"/>
                          <a14:foregroundMark x1="46772" y1="59410" x2="46772" y2="62500"/>
                          <a14:foregroundMark x1="46349" y1="61798" x2="47407" y2="64888"/>
                          <a14:foregroundMark x1="46878" y1="63904" x2="49841" y2="64045"/>
                          <a14:foregroundMark x1="46667" y1="63904" x2="49101" y2="63624"/>
                          <a14:foregroundMark x1="45820" y1="63483" x2="49206" y2="63483"/>
                          <a14:foregroundMark x1="72159" y1="67172" x2="74180" y2="67416"/>
                          <a14:foregroundMark x1="69524" y1="66854" x2="70954" y2="67027"/>
                          <a14:foregroundMark x1="72007" y1="66876" x2="73651" y2="66573"/>
                          <a14:foregroundMark x1="69841" y1="67275" x2="70974" y2="67066"/>
                          <a14:foregroundMark x1="71996" y1="66854" x2="74392" y2="66854"/>
                          <a14:foregroundMark x1="69524" y1="66854" x2="70865" y2="66854"/>
                          <a14:backgroundMark x1="25608" y1="63483" x2="26032" y2="63483"/>
                          <a14:backgroundMark x1="46561" y1="49438" x2="45397" y2="51264"/>
                          <a14:backgroundMark x1="53545" y1="63904" x2="53545" y2="63904"/>
                          <a14:backgroundMark x1="53651" y1="63904" x2="53651" y2="63904"/>
                          <a14:backgroundMark x1="58519" y1="64326" x2="58519" y2="64326"/>
                          <a14:backgroundMark x1="32487" y1="55197" x2="32487" y2="55197"/>
                          <a14:backgroundMark x1="15556" y1="81882" x2="15132" y2="80758"/>
                          <a14:backgroundMark x1="83492" y1="86096" x2="84339" y2="86096"/>
                          <a14:backgroundMark x1="47831" y1="86517" x2="48572" y2="86536"/>
                          <a14:backgroundMark x1="34603" y1="58848" x2="34603" y2="58848"/>
                          <a14:backgroundMark x1="67407" y1="52247" x2="66878" y2="53652"/>
                          <a14:backgroundMark x1="60423" y1="50140" x2="63386" y2="53933"/>
                          <a14:backgroundMark x1="63069" y1="54494" x2="66032" y2="56180"/>
                          <a14:backgroundMark x1="67302" y1="54775" x2="72381" y2="57163"/>
                          <a14:backgroundMark x1="70370" y1="53230" x2="73439" y2="57444"/>
                          <a14:backgroundMark x1="65926" y1="53230" x2="71323" y2="55899"/>
                          <a14:backgroundMark x1="72063" y1="52669" x2="73439" y2="53230"/>
                          <a14:backgroundMark x1="72593" y1="51124" x2="72804" y2="52669"/>
                          <a14:backgroundMark x1="66349" y1="55758" x2="66349" y2="57163"/>
                          <a14:backgroundMark x1="47004" y1="59129" x2="47010" y2="59410"/>
                          <a14:backgroundMark x1="46998" y1="58848" x2="47004" y2="59129"/>
                          <a14:backgroundMark x1="46984" y1="58146" x2="46998" y2="58848"/>
                          <a14:backgroundMark x1="71852" y1="66573" x2="70794" y2="667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28" t="47831" r="11157" b="14492"/>
            <a:stretch/>
          </p:blipFill>
          <p:spPr bwMode="auto">
            <a:xfrm>
              <a:off x="3215178" y="3092493"/>
              <a:ext cx="5773365" cy="215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8F6F16-F9B9-4733-8D30-B71702F15A32}"/>
                </a:ext>
              </a:extLst>
            </p:cNvPr>
            <p:cNvSpPr txBox="1"/>
            <p:nvPr/>
          </p:nvSpPr>
          <p:spPr>
            <a:xfrm>
              <a:off x="4393303" y="5273658"/>
              <a:ext cx="3581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스마트 시티 </a:t>
              </a:r>
              <a:r>
                <a:rPr lang="en-US" altLang="ko-KR" sz="1800" dirty="0" err="1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IoT</a:t>
              </a:r>
              <a:r>
                <a:rPr lang="en-US" altLang="ko-KR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Sensors</a:t>
              </a:r>
              <a:endParaRPr lang="ko-KR" altLang="en-US" sz="18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3EC10781-0B0F-45D9-BB77-8852270B6883}"/>
                </a:ext>
              </a:extLst>
            </p:cNvPr>
            <p:cNvCxnSpPr>
              <a:cxnSpLocks/>
              <a:endCxn id="91" idx="4"/>
            </p:cNvCxnSpPr>
            <p:nvPr/>
          </p:nvCxnSpPr>
          <p:spPr>
            <a:xfrm flipV="1">
              <a:off x="6257840" y="3300017"/>
              <a:ext cx="0" cy="1520639"/>
            </a:xfrm>
            <a:prstGeom prst="straightConnector1">
              <a:avLst/>
            </a:prstGeom>
            <a:ln w="28575" cap="flat">
              <a:solidFill>
                <a:srgbClr val="008DB3"/>
              </a:solidFill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6EA3B127-0EE0-408B-83DC-6C285FD93262}"/>
                </a:ext>
              </a:extLst>
            </p:cNvPr>
            <p:cNvCxnSpPr>
              <a:cxnSpLocks/>
              <a:endCxn id="81" idx="4"/>
            </p:cNvCxnSpPr>
            <p:nvPr/>
          </p:nvCxnSpPr>
          <p:spPr>
            <a:xfrm flipV="1">
              <a:off x="4552105" y="3430433"/>
              <a:ext cx="0" cy="1731216"/>
            </a:xfrm>
            <a:prstGeom prst="straightConnector1">
              <a:avLst/>
            </a:prstGeom>
            <a:ln w="28575" cap="flat">
              <a:solidFill>
                <a:srgbClr val="555970"/>
              </a:solidFill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24B2F0AD-9782-4DCD-93AD-D5C142D3699D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flipV="1">
              <a:off x="7781487" y="3051821"/>
              <a:ext cx="0" cy="2083701"/>
            </a:xfrm>
            <a:prstGeom prst="straightConnector1">
              <a:avLst/>
            </a:prstGeom>
            <a:ln w="28575" cap="flat">
              <a:solidFill>
                <a:srgbClr val="9A9CA9"/>
              </a:solidFill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623890C-2D09-4364-877D-D32202364E59}"/>
              </a:ext>
            </a:extLst>
          </p:cNvPr>
          <p:cNvGrpSpPr/>
          <p:nvPr/>
        </p:nvGrpSpPr>
        <p:grpSpPr>
          <a:xfrm>
            <a:off x="526027" y="1146309"/>
            <a:ext cx="1810246" cy="1634813"/>
            <a:chOff x="410057" y="1017734"/>
            <a:chExt cx="1810246" cy="16348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44FF15-B70F-4893-B0F9-3D82666FD56A}"/>
                </a:ext>
              </a:extLst>
            </p:cNvPr>
            <p:cNvSpPr txBox="1"/>
            <p:nvPr/>
          </p:nvSpPr>
          <p:spPr>
            <a:xfrm>
              <a:off x="410057" y="2283215"/>
              <a:ext cx="1810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모니터링 서버</a:t>
              </a:r>
            </a:p>
          </p:txBody>
        </p:sp>
        <p:grpSp>
          <p:nvGrpSpPr>
            <p:cNvPr id="101" name="그래픽 99">
              <a:extLst>
                <a:ext uri="{FF2B5EF4-FFF2-40B4-BE49-F238E27FC236}">
                  <a16:creationId xmlns:a16="http://schemas.microsoft.com/office/drawing/2014/main" id="{76A6ECDB-0B5E-4900-BD14-ADA5FC174E3B}"/>
                </a:ext>
              </a:extLst>
            </p:cNvPr>
            <p:cNvGrpSpPr/>
            <p:nvPr/>
          </p:nvGrpSpPr>
          <p:grpSpPr>
            <a:xfrm flipH="1">
              <a:off x="513094" y="1017734"/>
              <a:ext cx="1272296" cy="1221246"/>
              <a:chOff x="2555048" y="2977374"/>
              <a:chExt cx="1162905" cy="1221246"/>
            </a:xfrm>
          </p:grpSpPr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4253882-5F2F-4216-B827-81C5BCC8F098}"/>
                  </a:ext>
                </a:extLst>
              </p:cNvPr>
              <p:cNvSpPr/>
              <p:nvPr/>
            </p:nvSpPr>
            <p:spPr>
              <a:xfrm flipH="1">
                <a:off x="2555048" y="2977374"/>
                <a:ext cx="1162905" cy="1221246"/>
              </a:xfrm>
              <a:custGeom>
                <a:avLst/>
                <a:gdLst>
                  <a:gd name="connsiteX0" fmla="*/ 647499 w 1037646"/>
                  <a:gd name="connsiteY0" fmla="*/ 73083 h 1221245"/>
                  <a:gd name="connsiteX1" fmla="*/ 647499 w 1037646"/>
                  <a:gd name="connsiteY1" fmla="*/ 1166823 h 1221245"/>
                  <a:gd name="connsiteX2" fmla="*/ 1037646 w 1037646"/>
                  <a:gd name="connsiteY2" fmla="*/ 948354 h 1221245"/>
                  <a:gd name="connsiteX3" fmla="*/ 1037646 w 1037646"/>
                  <a:gd name="connsiteY3" fmla="*/ 210504 h 1221245"/>
                  <a:gd name="connsiteX4" fmla="*/ 647499 w 1037646"/>
                  <a:gd name="connsiteY4" fmla="*/ 73083 h 1221245"/>
                  <a:gd name="connsiteX5" fmla="*/ 1011243 w 1037646"/>
                  <a:gd name="connsiteY5" fmla="*/ 153129 h 1221245"/>
                  <a:gd name="connsiteX6" fmla="*/ 620872 w 1037646"/>
                  <a:gd name="connsiteY6" fmla="*/ 6573 h 1221245"/>
                  <a:gd name="connsiteX7" fmla="*/ 643822 w 1037646"/>
                  <a:gd name="connsiteY7" fmla="*/ 46512 h 1221245"/>
                  <a:gd name="connsiteX8" fmla="*/ 1033970 w 1037646"/>
                  <a:gd name="connsiteY8" fmla="*/ 188779 h 1221245"/>
                  <a:gd name="connsiteX9" fmla="*/ 1011243 w 1037646"/>
                  <a:gd name="connsiteY9" fmla="*/ 153129 h 1221245"/>
                  <a:gd name="connsiteX10" fmla="*/ 564946 w 1037646"/>
                  <a:gd name="connsiteY10" fmla="*/ 0 h 1221245"/>
                  <a:gd name="connsiteX11" fmla="*/ 70911 w 1037646"/>
                  <a:gd name="connsiteY11" fmla="*/ 0 h 1221245"/>
                  <a:gd name="connsiteX12" fmla="*/ 0 w 1037646"/>
                  <a:gd name="connsiteY12" fmla="*/ 70911 h 1221245"/>
                  <a:gd name="connsiteX13" fmla="*/ 0 w 1037646"/>
                  <a:gd name="connsiteY13" fmla="*/ 1150279 h 1221245"/>
                  <a:gd name="connsiteX14" fmla="*/ 70911 w 1037646"/>
                  <a:gd name="connsiteY14" fmla="*/ 1221246 h 1221245"/>
                  <a:gd name="connsiteX15" fmla="*/ 564946 w 1037646"/>
                  <a:gd name="connsiteY15" fmla="*/ 1221246 h 1221245"/>
                  <a:gd name="connsiteX16" fmla="*/ 635801 w 1037646"/>
                  <a:gd name="connsiteY16" fmla="*/ 1150279 h 1221245"/>
                  <a:gd name="connsiteX17" fmla="*/ 635801 w 1037646"/>
                  <a:gd name="connsiteY17" fmla="*/ 70911 h 1221245"/>
                  <a:gd name="connsiteX18" fmla="*/ 564946 w 1037646"/>
                  <a:gd name="connsiteY18" fmla="*/ 0 h 1221245"/>
                  <a:gd name="connsiteX19" fmla="*/ 599092 w 1037646"/>
                  <a:gd name="connsiteY19" fmla="*/ 1150335 h 1221245"/>
                  <a:gd name="connsiteX20" fmla="*/ 564946 w 1037646"/>
                  <a:gd name="connsiteY20" fmla="*/ 1184537 h 1221245"/>
                  <a:gd name="connsiteX21" fmla="*/ 70911 w 1037646"/>
                  <a:gd name="connsiteY21" fmla="*/ 1184537 h 1221245"/>
                  <a:gd name="connsiteX22" fmla="*/ 36709 w 1037646"/>
                  <a:gd name="connsiteY22" fmla="*/ 1150335 h 1221245"/>
                  <a:gd name="connsiteX23" fmla="*/ 36709 w 1037646"/>
                  <a:gd name="connsiteY23" fmla="*/ 70911 h 1221245"/>
                  <a:gd name="connsiteX24" fmla="*/ 70911 w 1037646"/>
                  <a:gd name="connsiteY24" fmla="*/ 36709 h 1221245"/>
                  <a:gd name="connsiteX25" fmla="*/ 564946 w 1037646"/>
                  <a:gd name="connsiteY25" fmla="*/ 36709 h 1221245"/>
                  <a:gd name="connsiteX26" fmla="*/ 599092 w 1037646"/>
                  <a:gd name="connsiteY26" fmla="*/ 70911 h 1221245"/>
                  <a:gd name="connsiteX27" fmla="*/ 599092 w 1037646"/>
                  <a:gd name="connsiteY27" fmla="*/ 1150335 h 1221245"/>
                  <a:gd name="connsiteX28" fmla="*/ 128007 w 1037646"/>
                  <a:gd name="connsiteY28" fmla="*/ 274897 h 1221245"/>
                  <a:gd name="connsiteX29" fmla="*/ 510468 w 1037646"/>
                  <a:gd name="connsiteY29" fmla="*/ 274897 h 1221245"/>
                  <a:gd name="connsiteX30" fmla="*/ 534866 w 1037646"/>
                  <a:gd name="connsiteY30" fmla="*/ 250555 h 1221245"/>
                  <a:gd name="connsiteX31" fmla="*/ 534866 w 1037646"/>
                  <a:gd name="connsiteY31" fmla="*/ 121824 h 1221245"/>
                  <a:gd name="connsiteX32" fmla="*/ 510468 w 1037646"/>
                  <a:gd name="connsiteY32" fmla="*/ 97426 h 1221245"/>
                  <a:gd name="connsiteX33" fmla="*/ 128007 w 1037646"/>
                  <a:gd name="connsiteY33" fmla="*/ 97426 h 1221245"/>
                  <a:gd name="connsiteX34" fmla="*/ 103664 w 1037646"/>
                  <a:gd name="connsiteY34" fmla="*/ 121824 h 1221245"/>
                  <a:gd name="connsiteX35" fmla="*/ 103664 w 1037646"/>
                  <a:gd name="connsiteY35" fmla="*/ 250555 h 1221245"/>
                  <a:gd name="connsiteX36" fmla="*/ 128007 w 1037646"/>
                  <a:gd name="connsiteY36" fmla="*/ 274897 h 1221245"/>
                  <a:gd name="connsiteX37" fmla="*/ 437106 w 1037646"/>
                  <a:gd name="connsiteY37" fmla="*/ 233231 h 1221245"/>
                  <a:gd name="connsiteX38" fmla="*/ 509911 w 1037646"/>
                  <a:gd name="connsiteY38" fmla="*/ 233231 h 1221245"/>
                  <a:gd name="connsiteX39" fmla="*/ 509911 w 1037646"/>
                  <a:gd name="connsiteY39" fmla="*/ 250165 h 1221245"/>
                  <a:gd name="connsiteX40" fmla="*/ 437106 w 1037646"/>
                  <a:gd name="connsiteY40" fmla="*/ 250165 h 1221245"/>
                  <a:gd name="connsiteX41" fmla="*/ 437106 w 1037646"/>
                  <a:gd name="connsiteY41" fmla="*/ 233231 h 1221245"/>
                  <a:gd name="connsiteX42" fmla="*/ 128007 w 1037646"/>
                  <a:gd name="connsiteY42" fmla="*/ 528404 h 1221245"/>
                  <a:gd name="connsiteX43" fmla="*/ 510468 w 1037646"/>
                  <a:gd name="connsiteY43" fmla="*/ 528404 h 1221245"/>
                  <a:gd name="connsiteX44" fmla="*/ 534866 w 1037646"/>
                  <a:gd name="connsiteY44" fmla="*/ 504062 h 1221245"/>
                  <a:gd name="connsiteX45" fmla="*/ 534866 w 1037646"/>
                  <a:gd name="connsiteY45" fmla="*/ 375331 h 1221245"/>
                  <a:gd name="connsiteX46" fmla="*/ 510468 w 1037646"/>
                  <a:gd name="connsiteY46" fmla="*/ 350933 h 1221245"/>
                  <a:gd name="connsiteX47" fmla="*/ 128007 w 1037646"/>
                  <a:gd name="connsiteY47" fmla="*/ 350933 h 1221245"/>
                  <a:gd name="connsiteX48" fmla="*/ 103664 w 1037646"/>
                  <a:gd name="connsiteY48" fmla="*/ 375331 h 1221245"/>
                  <a:gd name="connsiteX49" fmla="*/ 103664 w 1037646"/>
                  <a:gd name="connsiteY49" fmla="*/ 504062 h 1221245"/>
                  <a:gd name="connsiteX50" fmla="*/ 128007 w 1037646"/>
                  <a:gd name="connsiteY50" fmla="*/ 528404 h 1221245"/>
                  <a:gd name="connsiteX51" fmla="*/ 430366 w 1037646"/>
                  <a:gd name="connsiteY51" fmla="*/ 493979 h 1221245"/>
                  <a:gd name="connsiteX52" fmla="*/ 503171 w 1037646"/>
                  <a:gd name="connsiteY52" fmla="*/ 493979 h 1221245"/>
                  <a:gd name="connsiteX53" fmla="*/ 503171 w 1037646"/>
                  <a:gd name="connsiteY53" fmla="*/ 510913 h 1221245"/>
                  <a:gd name="connsiteX54" fmla="*/ 430366 w 1037646"/>
                  <a:gd name="connsiteY54" fmla="*/ 510913 h 1221245"/>
                  <a:gd name="connsiteX55" fmla="*/ 430366 w 1037646"/>
                  <a:gd name="connsiteY55" fmla="*/ 493979 h 1221245"/>
                  <a:gd name="connsiteX56" fmla="*/ 319961 w 1037646"/>
                  <a:gd name="connsiteY56" fmla="*/ 957155 h 1221245"/>
                  <a:gd name="connsiteX57" fmla="*/ 244316 w 1037646"/>
                  <a:gd name="connsiteY57" fmla="*/ 1032745 h 1221245"/>
                  <a:gd name="connsiteX58" fmla="*/ 319961 w 1037646"/>
                  <a:gd name="connsiteY58" fmla="*/ 1108390 h 1221245"/>
                  <a:gd name="connsiteX59" fmla="*/ 395607 w 1037646"/>
                  <a:gd name="connsiteY59" fmla="*/ 1032745 h 1221245"/>
                  <a:gd name="connsiteX60" fmla="*/ 319961 w 1037646"/>
                  <a:gd name="connsiteY60" fmla="*/ 957155 h 1221245"/>
                  <a:gd name="connsiteX61" fmla="*/ 319961 w 1037646"/>
                  <a:gd name="connsiteY61" fmla="*/ 1071737 h 1221245"/>
                  <a:gd name="connsiteX62" fmla="*/ 281080 w 1037646"/>
                  <a:gd name="connsiteY62" fmla="*/ 1032800 h 1221245"/>
                  <a:gd name="connsiteX63" fmla="*/ 319961 w 1037646"/>
                  <a:gd name="connsiteY63" fmla="*/ 993975 h 1221245"/>
                  <a:gd name="connsiteX64" fmla="*/ 358843 w 1037646"/>
                  <a:gd name="connsiteY64" fmla="*/ 1032800 h 1221245"/>
                  <a:gd name="connsiteX65" fmla="*/ 319961 w 1037646"/>
                  <a:gd name="connsiteY65" fmla="*/ 1071737 h 1221245"/>
                  <a:gd name="connsiteX66" fmla="*/ 103052 w 1037646"/>
                  <a:gd name="connsiteY66" fmla="*/ 829538 h 1221245"/>
                  <a:gd name="connsiteX67" fmla="*/ 534253 w 1037646"/>
                  <a:gd name="connsiteY67" fmla="*/ 829538 h 1221245"/>
                  <a:gd name="connsiteX68" fmla="*/ 534253 w 1037646"/>
                  <a:gd name="connsiteY68" fmla="*/ 866748 h 1221245"/>
                  <a:gd name="connsiteX69" fmla="*/ 103052 w 1037646"/>
                  <a:gd name="connsiteY69" fmla="*/ 866748 h 1221245"/>
                  <a:gd name="connsiteX70" fmla="*/ 103052 w 1037646"/>
                  <a:gd name="connsiteY70" fmla="*/ 829538 h 1221245"/>
                  <a:gd name="connsiteX71" fmla="*/ 104389 w 1037646"/>
                  <a:gd name="connsiteY71" fmla="*/ 735733 h 1221245"/>
                  <a:gd name="connsiteX72" fmla="*/ 535534 w 1037646"/>
                  <a:gd name="connsiteY72" fmla="*/ 735733 h 1221245"/>
                  <a:gd name="connsiteX73" fmla="*/ 535534 w 1037646"/>
                  <a:gd name="connsiteY73" fmla="*/ 772887 h 1221245"/>
                  <a:gd name="connsiteX74" fmla="*/ 104389 w 1037646"/>
                  <a:gd name="connsiteY74" fmla="*/ 772887 h 1221245"/>
                  <a:gd name="connsiteX75" fmla="*/ 104389 w 1037646"/>
                  <a:gd name="connsiteY75" fmla="*/ 735733 h 1221245"/>
                  <a:gd name="connsiteX76" fmla="*/ 104389 w 1037646"/>
                  <a:gd name="connsiteY76" fmla="*/ 638419 h 1221245"/>
                  <a:gd name="connsiteX77" fmla="*/ 535534 w 1037646"/>
                  <a:gd name="connsiteY77" fmla="*/ 638419 h 1221245"/>
                  <a:gd name="connsiteX78" fmla="*/ 535534 w 1037646"/>
                  <a:gd name="connsiteY78" fmla="*/ 675573 h 1221245"/>
                  <a:gd name="connsiteX79" fmla="*/ 104389 w 1037646"/>
                  <a:gd name="connsiteY79" fmla="*/ 675573 h 1221245"/>
                  <a:gd name="connsiteX80" fmla="*/ 104389 w 1037646"/>
                  <a:gd name="connsiteY80" fmla="*/ 638419 h 1221245"/>
                  <a:gd name="connsiteX0" fmla="*/ 647499 w 1037646"/>
                  <a:gd name="connsiteY0" fmla="*/ 73083 h 1221246"/>
                  <a:gd name="connsiteX1" fmla="*/ 647499 w 1037646"/>
                  <a:gd name="connsiteY1" fmla="*/ 1166823 h 1221246"/>
                  <a:gd name="connsiteX2" fmla="*/ 1037646 w 1037646"/>
                  <a:gd name="connsiteY2" fmla="*/ 948354 h 1221246"/>
                  <a:gd name="connsiteX3" fmla="*/ 1037646 w 1037646"/>
                  <a:gd name="connsiteY3" fmla="*/ 210504 h 1221246"/>
                  <a:gd name="connsiteX4" fmla="*/ 647499 w 1037646"/>
                  <a:gd name="connsiteY4" fmla="*/ 73083 h 1221246"/>
                  <a:gd name="connsiteX5" fmla="*/ 1011243 w 1037646"/>
                  <a:gd name="connsiteY5" fmla="*/ 153129 h 1221246"/>
                  <a:gd name="connsiteX6" fmla="*/ 620872 w 1037646"/>
                  <a:gd name="connsiteY6" fmla="*/ 6573 h 1221246"/>
                  <a:gd name="connsiteX7" fmla="*/ 643822 w 1037646"/>
                  <a:gd name="connsiteY7" fmla="*/ 46512 h 1221246"/>
                  <a:gd name="connsiteX8" fmla="*/ 1033970 w 1037646"/>
                  <a:gd name="connsiteY8" fmla="*/ 188779 h 1221246"/>
                  <a:gd name="connsiteX9" fmla="*/ 1011243 w 1037646"/>
                  <a:gd name="connsiteY9" fmla="*/ 153129 h 1221246"/>
                  <a:gd name="connsiteX10" fmla="*/ 564946 w 1037646"/>
                  <a:gd name="connsiteY10" fmla="*/ 0 h 1221246"/>
                  <a:gd name="connsiteX11" fmla="*/ 70911 w 1037646"/>
                  <a:gd name="connsiteY11" fmla="*/ 0 h 1221246"/>
                  <a:gd name="connsiteX12" fmla="*/ 0 w 1037646"/>
                  <a:gd name="connsiteY12" fmla="*/ 70911 h 1221246"/>
                  <a:gd name="connsiteX13" fmla="*/ 0 w 1037646"/>
                  <a:gd name="connsiteY13" fmla="*/ 1150279 h 1221246"/>
                  <a:gd name="connsiteX14" fmla="*/ 70911 w 1037646"/>
                  <a:gd name="connsiteY14" fmla="*/ 1221246 h 1221246"/>
                  <a:gd name="connsiteX15" fmla="*/ 564946 w 1037646"/>
                  <a:gd name="connsiteY15" fmla="*/ 1221246 h 1221246"/>
                  <a:gd name="connsiteX16" fmla="*/ 635801 w 1037646"/>
                  <a:gd name="connsiteY16" fmla="*/ 1150279 h 1221246"/>
                  <a:gd name="connsiteX17" fmla="*/ 635801 w 1037646"/>
                  <a:gd name="connsiteY17" fmla="*/ 70911 h 1221246"/>
                  <a:gd name="connsiteX18" fmla="*/ 564946 w 1037646"/>
                  <a:gd name="connsiteY18" fmla="*/ 0 h 1221246"/>
                  <a:gd name="connsiteX19" fmla="*/ 599092 w 1037646"/>
                  <a:gd name="connsiteY19" fmla="*/ 1150335 h 1221246"/>
                  <a:gd name="connsiteX20" fmla="*/ 564946 w 1037646"/>
                  <a:gd name="connsiteY20" fmla="*/ 1184537 h 1221246"/>
                  <a:gd name="connsiteX21" fmla="*/ 70911 w 1037646"/>
                  <a:gd name="connsiteY21" fmla="*/ 1184537 h 1221246"/>
                  <a:gd name="connsiteX22" fmla="*/ 36709 w 1037646"/>
                  <a:gd name="connsiteY22" fmla="*/ 1150335 h 1221246"/>
                  <a:gd name="connsiteX23" fmla="*/ 36709 w 1037646"/>
                  <a:gd name="connsiteY23" fmla="*/ 70911 h 1221246"/>
                  <a:gd name="connsiteX24" fmla="*/ 70911 w 1037646"/>
                  <a:gd name="connsiteY24" fmla="*/ 36709 h 1221246"/>
                  <a:gd name="connsiteX25" fmla="*/ 564946 w 1037646"/>
                  <a:gd name="connsiteY25" fmla="*/ 36709 h 1221246"/>
                  <a:gd name="connsiteX26" fmla="*/ 599092 w 1037646"/>
                  <a:gd name="connsiteY26" fmla="*/ 70911 h 1221246"/>
                  <a:gd name="connsiteX27" fmla="*/ 599092 w 1037646"/>
                  <a:gd name="connsiteY27" fmla="*/ 1150335 h 1221246"/>
                  <a:gd name="connsiteX28" fmla="*/ 128007 w 1037646"/>
                  <a:gd name="connsiteY28" fmla="*/ 274897 h 1221246"/>
                  <a:gd name="connsiteX29" fmla="*/ 510468 w 1037646"/>
                  <a:gd name="connsiteY29" fmla="*/ 274897 h 1221246"/>
                  <a:gd name="connsiteX30" fmla="*/ 534866 w 1037646"/>
                  <a:gd name="connsiteY30" fmla="*/ 250555 h 1221246"/>
                  <a:gd name="connsiteX31" fmla="*/ 534866 w 1037646"/>
                  <a:gd name="connsiteY31" fmla="*/ 121824 h 1221246"/>
                  <a:gd name="connsiteX32" fmla="*/ 510468 w 1037646"/>
                  <a:gd name="connsiteY32" fmla="*/ 97426 h 1221246"/>
                  <a:gd name="connsiteX33" fmla="*/ 128007 w 1037646"/>
                  <a:gd name="connsiteY33" fmla="*/ 97426 h 1221246"/>
                  <a:gd name="connsiteX34" fmla="*/ 103664 w 1037646"/>
                  <a:gd name="connsiteY34" fmla="*/ 121824 h 1221246"/>
                  <a:gd name="connsiteX35" fmla="*/ 103664 w 1037646"/>
                  <a:gd name="connsiteY35" fmla="*/ 250555 h 1221246"/>
                  <a:gd name="connsiteX36" fmla="*/ 128007 w 1037646"/>
                  <a:gd name="connsiteY36" fmla="*/ 274897 h 1221246"/>
                  <a:gd name="connsiteX37" fmla="*/ 437106 w 1037646"/>
                  <a:gd name="connsiteY37" fmla="*/ 250165 h 1221246"/>
                  <a:gd name="connsiteX38" fmla="*/ 509911 w 1037646"/>
                  <a:gd name="connsiteY38" fmla="*/ 233231 h 1221246"/>
                  <a:gd name="connsiteX39" fmla="*/ 509911 w 1037646"/>
                  <a:gd name="connsiteY39" fmla="*/ 250165 h 1221246"/>
                  <a:gd name="connsiteX40" fmla="*/ 437106 w 1037646"/>
                  <a:gd name="connsiteY40" fmla="*/ 250165 h 1221246"/>
                  <a:gd name="connsiteX41" fmla="*/ 128007 w 1037646"/>
                  <a:gd name="connsiteY41" fmla="*/ 528404 h 1221246"/>
                  <a:gd name="connsiteX42" fmla="*/ 510468 w 1037646"/>
                  <a:gd name="connsiteY42" fmla="*/ 528404 h 1221246"/>
                  <a:gd name="connsiteX43" fmla="*/ 534866 w 1037646"/>
                  <a:gd name="connsiteY43" fmla="*/ 504062 h 1221246"/>
                  <a:gd name="connsiteX44" fmla="*/ 534866 w 1037646"/>
                  <a:gd name="connsiteY44" fmla="*/ 375331 h 1221246"/>
                  <a:gd name="connsiteX45" fmla="*/ 510468 w 1037646"/>
                  <a:gd name="connsiteY45" fmla="*/ 350933 h 1221246"/>
                  <a:gd name="connsiteX46" fmla="*/ 128007 w 1037646"/>
                  <a:gd name="connsiteY46" fmla="*/ 350933 h 1221246"/>
                  <a:gd name="connsiteX47" fmla="*/ 103664 w 1037646"/>
                  <a:gd name="connsiteY47" fmla="*/ 375331 h 1221246"/>
                  <a:gd name="connsiteX48" fmla="*/ 103664 w 1037646"/>
                  <a:gd name="connsiteY48" fmla="*/ 504062 h 1221246"/>
                  <a:gd name="connsiteX49" fmla="*/ 128007 w 1037646"/>
                  <a:gd name="connsiteY49" fmla="*/ 528404 h 1221246"/>
                  <a:gd name="connsiteX50" fmla="*/ 430366 w 1037646"/>
                  <a:gd name="connsiteY50" fmla="*/ 493979 h 1221246"/>
                  <a:gd name="connsiteX51" fmla="*/ 503171 w 1037646"/>
                  <a:gd name="connsiteY51" fmla="*/ 493979 h 1221246"/>
                  <a:gd name="connsiteX52" fmla="*/ 503171 w 1037646"/>
                  <a:gd name="connsiteY52" fmla="*/ 510913 h 1221246"/>
                  <a:gd name="connsiteX53" fmla="*/ 430366 w 1037646"/>
                  <a:gd name="connsiteY53" fmla="*/ 510913 h 1221246"/>
                  <a:gd name="connsiteX54" fmla="*/ 430366 w 1037646"/>
                  <a:gd name="connsiteY54" fmla="*/ 493979 h 1221246"/>
                  <a:gd name="connsiteX55" fmla="*/ 319961 w 1037646"/>
                  <a:gd name="connsiteY55" fmla="*/ 957155 h 1221246"/>
                  <a:gd name="connsiteX56" fmla="*/ 244316 w 1037646"/>
                  <a:gd name="connsiteY56" fmla="*/ 1032745 h 1221246"/>
                  <a:gd name="connsiteX57" fmla="*/ 319961 w 1037646"/>
                  <a:gd name="connsiteY57" fmla="*/ 1108390 h 1221246"/>
                  <a:gd name="connsiteX58" fmla="*/ 395607 w 1037646"/>
                  <a:gd name="connsiteY58" fmla="*/ 1032745 h 1221246"/>
                  <a:gd name="connsiteX59" fmla="*/ 319961 w 1037646"/>
                  <a:gd name="connsiteY59" fmla="*/ 957155 h 1221246"/>
                  <a:gd name="connsiteX60" fmla="*/ 319961 w 1037646"/>
                  <a:gd name="connsiteY60" fmla="*/ 1071737 h 1221246"/>
                  <a:gd name="connsiteX61" fmla="*/ 281080 w 1037646"/>
                  <a:gd name="connsiteY61" fmla="*/ 1032800 h 1221246"/>
                  <a:gd name="connsiteX62" fmla="*/ 319961 w 1037646"/>
                  <a:gd name="connsiteY62" fmla="*/ 993975 h 1221246"/>
                  <a:gd name="connsiteX63" fmla="*/ 358843 w 1037646"/>
                  <a:gd name="connsiteY63" fmla="*/ 1032800 h 1221246"/>
                  <a:gd name="connsiteX64" fmla="*/ 319961 w 1037646"/>
                  <a:gd name="connsiteY64" fmla="*/ 1071737 h 1221246"/>
                  <a:gd name="connsiteX65" fmla="*/ 103052 w 1037646"/>
                  <a:gd name="connsiteY65" fmla="*/ 829538 h 1221246"/>
                  <a:gd name="connsiteX66" fmla="*/ 534253 w 1037646"/>
                  <a:gd name="connsiteY66" fmla="*/ 829538 h 1221246"/>
                  <a:gd name="connsiteX67" fmla="*/ 534253 w 1037646"/>
                  <a:gd name="connsiteY67" fmla="*/ 866748 h 1221246"/>
                  <a:gd name="connsiteX68" fmla="*/ 103052 w 1037646"/>
                  <a:gd name="connsiteY68" fmla="*/ 866748 h 1221246"/>
                  <a:gd name="connsiteX69" fmla="*/ 103052 w 1037646"/>
                  <a:gd name="connsiteY69" fmla="*/ 829538 h 1221246"/>
                  <a:gd name="connsiteX70" fmla="*/ 104389 w 1037646"/>
                  <a:gd name="connsiteY70" fmla="*/ 735733 h 1221246"/>
                  <a:gd name="connsiteX71" fmla="*/ 535534 w 1037646"/>
                  <a:gd name="connsiteY71" fmla="*/ 735733 h 1221246"/>
                  <a:gd name="connsiteX72" fmla="*/ 535534 w 1037646"/>
                  <a:gd name="connsiteY72" fmla="*/ 772887 h 1221246"/>
                  <a:gd name="connsiteX73" fmla="*/ 104389 w 1037646"/>
                  <a:gd name="connsiteY73" fmla="*/ 772887 h 1221246"/>
                  <a:gd name="connsiteX74" fmla="*/ 104389 w 1037646"/>
                  <a:gd name="connsiteY74" fmla="*/ 735733 h 1221246"/>
                  <a:gd name="connsiteX75" fmla="*/ 104389 w 1037646"/>
                  <a:gd name="connsiteY75" fmla="*/ 638419 h 1221246"/>
                  <a:gd name="connsiteX76" fmla="*/ 535534 w 1037646"/>
                  <a:gd name="connsiteY76" fmla="*/ 638419 h 1221246"/>
                  <a:gd name="connsiteX77" fmla="*/ 535534 w 1037646"/>
                  <a:gd name="connsiteY77" fmla="*/ 675573 h 1221246"/>
                  <a:gd name="connsiteX78" fmla="*/ 104389 w 1037646"/>
                  <a:gd name="connsiteY78" fmla="*/ 675573 h 1221246"/>
                  <a:gd name="connsiteX79" fmla="*/ 104389 w 1037646"/>
                  <a:gd name="connsiteY79" fmla="*/ 638419 h 1221246"/>
                  <a:gd name="connsiteX0" fmla="*/ 647499 w 1037646"/>
                  <a:gd name="connsiteY0" fmla="*/ 73083 h 1221246"/>
                  <a:gd name="connsiteX1" fmla="*/ 647499 w 1037646"/>
                  <a:gd name="connsiteY1" fmla="*/ 1166823 h 1221246"/>
                  <a:gd name="connsiteX2" fmla="*/ 1037646 w 1037646"/>
                  <a:gd name="connsiteY2" fmla="*/ 948354 h 1221246"/>
                  <a:gd name="connsiteX3" fmla="*/ 1037646 w 1037646"/>
                  <a:gd name="connsiteY3" fmla="*/ 210504 h 1221246"/>
                  <a:gd name="connsiteX4" fmla="*/ 647499 w 1037646"/>
                  <a:gd name="connsiteY4" fmla="*/ 73083 h 1221246"/>
                  <a:gd name="connsiteX5" fmla="*/ 1011243 w 1037646"/>
                  <a:gd name="connsiteY5" fmla="*/ 153129 h 1221246"/>
                  <a:gd name="connsiteX6" fmla="*/ 620872 w 1037646"/>
                  <a:gd name="connsiteY6" fmla="*/ 6573 h 1221246"/>
                  <a:gd name="connsiteX7" fmla="*/ 643822 w 1037646"/>
                  <a:gd name="connsiteY7" fmla="*/ 46512 h 1221246"/>
                  <a:gd name="connsiteX8" fmla="*/ 1033970 w 1037646"/>
                  <a:gd name="connsiteY8" fmla="*/ 188779 h 1221246"/>
                  <a:gd name="connsiteX9" fmla="*/ 1011243 w 1037646"/>
                  <a:gd name="connsiteY9" fmla="*/ 153129 h 1221246"/>
                  <a:gd name="connsiteX10" fmla="*/ 564946 w 1037646"/>
                  <a:gd name="connsiteY10" fmla="*/ 0 h 1221246"/>
                  <a:gd name="connsiteX11" fmla="*/ 70911 w 1037646"/>
                  <a:gd name="connsiteY11" fmla="*/ 0 h 1221246"/>
                  <a:gd name="connsiteX12" fmla="*/ 0 w 1037646"/>
                  <a:gd name="connsiteY12" fmla="*/ 70911 h 1221246"/>
                  <a:gd name="connsiteX13" fmla="*/ 0 w 1037646"/>
                  <a:gd name="connsiteY13" fmla="*/ 1150279 h 1221246"/>
                  <a:gd name="connsiteX14" fmla="*/ 70911 w 1037646"/>
                  <a:gd name="connsiteY14" fmla="*/ 1221246 h 1221246"/>
                  <a:gd name="connsiteX15" fmla="*/ 564946 w 1037646"/>
                  <a:gd name="connsiteY15" fmla="*/ 1221246 h 1221246"/>
                  <a:gd name="connsiteX16" fmla="*/ 635801 w 1037646"/>
                  <a:gd name="connsiteY16" fmla="*/ 1150279 h 1221246"/>
                  <a:gd name="connsiteX17" fmla="*/ 635801 w 1037646"/>
                  <a:gd name="connsiteY17" fmla="*/ 70911 h 1221246"/>
                  <a:gd name="connsiteX18" fmla="*/ 564946 w 1037646"/>
                  <a:gd name="connsiteY18" fmla="*/ 0 h 1221246"/>
                  <a:gd name="connsiteX19" fmla="*/ 599092 w 1037646"/>
                  <a:gd name="connsiteY19" fmla="*/ 1150335 h 1221246"/>
                  <a:gd name="connsiteX20" fmla="*/ 564946 w 1037646"/>
                  <a:gd name="connsiteY20" fmla="*/ 1184537 h 1221246"/>
                  <a:gd name="connsiteX21" fmla="*/ 70911 w 1037646"/>
                  <a:gd name="connsiteY21" fmla="*/ 1184537 h 1221246"/>
                  <a:gd name="connsiteX22" fmla="*/ 36709 w 1037646"/>
                  <a:gd name="connsiteY22" fmla="*/ 1150335 h 1221246"/>
                  <a:gd name="connsiteX23" fmla="*/ 36709 w 1037646"/>
                  <a:gd name="connsiteY23" fmla="*/ 70911 h 1221246"/>
                  <a:gd name="connsiteX24" fmla="*/ 70911 w 1037646"/>
                  <a:gd name="connsiteY24" fmla="*/ 36709 h 1221246"/>
                  <a:gd name="connsiteX25" fmla="*/ 564946 w 1037646"/>
                  <a:gd name="connsiteY25" fmla="*/ 36709 h 1221246"/>
                  <a:gd name="connsiteX26" fmla="*/ 599092 w 1037646"/>
                  <a:gd name="connsiteY26" fmla="*/ 70911 h 1221246"/>
                  <a:gd name="connsiteX27" fmla="*/ 599092 w 1037646"/>
                  <a:gd name="connsiteY27" fmla="*/ 1150335 h 1221246"/>
                  <a:gd name="connsiteX28" fmla="*/ 128007 w 1037646"/>
                  <a:gd name="connsiteY28" fmla="*/ 274897 h 1221246"/>
                  <a:gd name="connsiteX29" fmla="*/ 510468 w 1037646"/>
                  <a:gd name="connsiteY29" fmla="*/ 274897 h 1221246"/>
                  <a:gd name="connsiteX30" fmla="*/ 534866 w 1037646"/>
                  <a:gd name="connsiteY30" fmla="*/ 250555 h 1221246"/>
                  <a:gd name="connsiteX31" fmla="*/ 534866 w 1037646"/>
                  <a:gd name="connsiteY31" fmla="*/ 121824 h 1221246"/>
                  <a:gd name="connsiteX32" fmla="*/ 510468 w 1037646"/>
                  <a:gd name="connsiteY32" fmla="*/ 97426 h 1221246"/>
                  <a:gd name="connsiteX33" fmla="*/ 128007 w 1037646"/>
                  <a:gd name="connsiteY33" fmla="*/ 97426 h 1221246"/>
                  <a:gd name="connsiteX34" fmla="*/ 103664 w 1037646"/>
                  <a:gd name="connsiteY34" fmla="*/ 121824 h 1221246"/>
                  <a:gd name="connsiteX35" fmla="*/ 103664 w 1037646"/>
                  <a:gd name="connsiteY35" fmla="*/ 250555 h 1221246"/>
                  <a:gd name="connsiteX36" fmla="*/ 128007 w 1037646"/>
                  <a:gd name="connsiteY36" fmla="*/ 274897 h 1221246"/>
                  <a:gd name="connsiteX37" fmla="*/ 509911 w 1037646"/>
                  <a:gd name="connsiteY37" fmla="*/ 250165 h 1221246"/>
                  <a:gd name="connsiteX38" fmla="*/ 509911 w 1037646"/>
                  <a:gd name="connsiteY38" fmla="*/ 233231 h 1221246"/>
                  <a:gd name="connsiteX39" fmla="*/ 509911 w 1037646"/>
                  <a:gd name="connsiteY39" fmla="*/ 250165 h 1221246"/>
                  <a:gd name="connsiteX40" fmla="*/ 128007 w 1037646"/>
                  <a:gd name="connsiteY40" fmla="*/ 528404 h 1221246"/>
                  <a:gd name="connsiteX41" fmla="*/ 510468 w 1037646"/>
                  <a:gd name="connsiteY41" fmla="*/ 528404 h 1221246"/>
                  <a:gd name="connsiteX42" fmla="*/ 534866 w 1037646"/>
                  <a:gd name="connsiteY42" fmla="*/ 504062 h 1221246"/>
                  <a:gd name="connsiteX43" fmla="*/ 534866 w 1037646"/>
                  <a:gd name="connsiteY43" fmla="*/ 375331 h 1221246"/>
                  <a:gd name="connsiteX44" fmla="*/ 510468 w 1037646"/>
                  <a:gd name="connsiteY44" fmla="*/ 350933 h 1221246"/>
                  <a:gd name="connsiteX45" fmla="*/ 128007 w 1037646"/>
                  <a:gd name="connsiteY45" fmla="*/ 350933 h 1221246"/>
                  <a:gd name="connsiteX46" fmla="*/ 103664 w 1037646"/>
                  <a:gd name="connsiteY46" fmla="*/ 375331 h 1221246"/>
                  <a:gd name="connsiteX47" fmla="*/ 103664 w 1037646"/>
                  <a:gd name="connsiteY47" fmla="*/ 504062 h 1221246"/>
                  <a:gd name="connsiteX48" fmla="*/ 128007 w 1037646"/>
                  <a:gd name="connsiteY48" fmla="*/ 528404 h 1221246"/>
                  <a:gd name="connsiteX49" fmla="*/ 430366 w 1037646"/>
                  <a:gd name="connsiteY49" fmla="*/ 493979 h 1221246"/>
                  <a:gd name="connsiteX50" fmla="*/ 503171 w 1037646"/>
                  <a:gd name="connsiteY50" fmla="*/ 493979 h 1221246"/>
                  <a:gd name="connsiteX51" fmla="*/ 503171 w 1037646"/>
                  <a:gd name="connsiteY51" fmla="*/ 510913 h 1221246"/>
                  <a:gd name="connsiteX52" fmla="*/ 430366 w 1037646"/>
                  <a:gd name="connsiteY52" fmla="*/ 510913 h 1221246"/>
                  <a:gd name="connsiteX53" fmla="*/ 430366 w 1037646"/>
                  <a:gd name="connsiteY53" fmla="*/ 493979 h 1221246"/>
                  <a:gd name="connsiteX54" fmla="*/ 319961 w 1037646"/>
                  <a:gd name="connsiteY54" fmla="*/ 957155 h 1221246"/>
                  <a:gd name="connsiteX55" fmla="*/ 244316 w 1037646"/>
                  <a:gd name="connsiteY55" fmla="*/ 1032745 h 1221246"/>
                  <a:gd name="connsiteX56" fmla="*/ 319961 w 1037646"/>
                  <a:gd name="connsiteY56" fmla="*/ 1108390 h 1221246"/>
                  <a:gd name="connsiteX57" fmla="*/ 395607 w 1037646"/>
                  <a:gd name="connsiteY57" fmla="*/ 1032745 h 1221246"/>
                  <a:gd name="connsiteX58" fmla="*/ 319961 w 1037646"/>
                  <a:gd name="connsiteY58" fmla="*/ 957155 h 1221246"/>
                  <a:gd name="connsiteX59" fmla="*/ 319961 w 1037646"/>
                  <a:gd name="connsiteY59" fmla="*/ 1071737 h 1221246"/>
                  <a:gd name="connsiteX60" fmla="*/ 281080 w 1037646"/>
                  <a:gd name="connsiteY60" fmla="*/ 1032800 h 1221246"/>
                  <a:gd name="connsiteX61" fmla="*/ 319961 w 1037646"/>
                  <a:gd name="connsiteY61" fmla="*/ 993975 h 1221246"/>
                  <a:gd name="connsiteX62" fmla="*/ 358843 w 1037646"/>
                  <a:gd name="connsiteY62" fmla="*/ 1032800 h 1221246"/>
                  <a:gd name="connsiteX63" fmla="*/ 319961 w 1037646"/>
                  <a:gd name="connsiteY63" fmla="*/ 1071737 h 1221246"/>
                  <a:gd name="connsiteX64" fmla="*/ 103052 w 1037646"/>
                  <a:gd name="connsiteY64" fmla="*/ 829538 h 1221246"/>
                  <a:gd name="connsiteX65" fmla="*/ 534253 w 1037646"/>
                  <a:gd name="connsiteY65" fmla="*/ 829538 h 1221246"/>
                  <a:gd name="connsiteX66" fmla="*/ 534253 w 1037646"/>
                  <a:gd name="connsiteY66" fmla="*/ 866748 h 1221246"/>
                  <a:gd name="connsiteX67" fmla="*/ 103052 w 1037646"/>
                  <a:gd name="connsiteY67" fmla="*/ 866748 h 1221246"/>
                  <a:gd name="connsiteX68" fmla="*/ 103052 w 1037646"/>
                  <a:gd name="connsiteY68" fmla="*/ 829538 h 1221246"/>
                  <a:gd name="connsiteX69" fmla="*/ 104389 w 1037646"/>
                  <a:gd name="connsiteY69" fmla="*/ 735733 h 1221246"/>
                  <a:gd name="connsiteX70" fmla="*/ 535534 w 1037646"/>
                  <a:gd name="connsiteY70" fmla="*/ 735733 h 1221246"/>
                  <a:gd name="connsiteX71" fmla="*/ 535534 w 1037646"/>
                  <a:gd name="connsiteY71" fmla="*/ 772887 h 1221246"/>
                  <a:gd name="connsiteX72" fmla="*/ 104389 w 1037646"/>
                  <a:gd name="connsiteY72" fmla="*/ 772887 h 1221246"/>
                  <a:gd name="connsiteX73" fmla="*/ 104389 w 1037646"/>
                  <a:gd name="connsiteY73" fmla="*/ 735733 h 1221246"/>
                  <a:gd name="connsiteX74" fmla="*/ 104389 w 1037646"/>
                  <a:gd name="connsiteY74" fmla="*/ 638419 h 1221246"/>
                  <a:gd name="connsiteX75" fmla="*/ 535534 w 1037646"/>
                  <a:gd name="connsiteY75" fmla="*/ 638419 h 1221246"/>
                  <a:gd name="connsiteX76" fmla="*/ 535534 w 1037646"/>
                  <a:gd name="connsiteY76" fmla="*/ 675573 h 1221246"/>
                  <a:gd name="connsiteX77" fmla="*/ 104389 w 1037646"/>
                  <a:gd name="connsiteY77" fmla="*/ 675573 h 1221246"/>
                  <a:gd name="connsiteX78" fmla="*/ 104389 w 1037646"/>
                  <a:gd name="connsiteY78" fmla="*/ 638419 h 1221246"/>
                  <a:gd name="connsiteX0" fmla="*/ 647499 w 1037646"/>
                  <a:gd name="connsiteY0" fmla="*/ 73083 h 1221246"/>
                  <a:gd name="connsiteX1" fmla="*/ 647499 w 1037646"/>
                  <a:gd name="connsiteY1" fmla="*/ 1166823 h 1221246"/>
                  <a:gd name="connsiteX2" fmla="*/ 1037646 w 1037646"/>
                  <a:gd name="connsiteY2" fmla="*/ 948354 h 1221246"/>
                  <a:gd name="connsiteX3" fmla="*/ 1037646 w 1037646"/>
                  <a:gd name="connsiteY3" fmla="*/ 210504 h 1221246"/>
                  <a:gd name="connsiteX4" fmla="*/ 647499 w 1037646"/>
                  <a:gd name="connsiteY4" fmla="*/ 73083 h 1221246"/>
                  <a:gd name="connsiteX5" fmla="*/ 1011243 w 1037646"/>
                  <a:gd name="connsiteY5" fmla="*/ 153129 h 1221246"/>
                  <a:gd name="connsiteX6" fmla="*/ 620872 w 1037646"/>
                  <a:gd name="connsiteY6" fmla="*/ 6573 h 1221246"/>
                  <a:gd name="connsiteX7" fmla="*/ 643822 w 1037646"/>
                  <a:gd name="connsiteY7" fmla="*/ 46512 h 1221246"/>
                  <a:gd name="connsiteX8" fmla="*/ 1033970 w 1037646"/>
                  <a:gd name="connsiteY8" fmla="*/ 188779 h 1221246"/>
                  <a:gd name="connsiteX9" fmla="*/ 1011243 w 1037646"/>
                  <a:gd name="connsiteY9" fmla="*/ 153129 h 1221246"/>
                  <a:gd name="connsiteX10" fmla="*/ 564946 w 1037646"/>
                  <a:gd name="connsiteY10" fmla="*/ 0 h 1221246"/>
                  <a:gd name="connsiteX11" fmla="*/ 70911 w 1037646"/>
                  <a:gd name="connsiteY11" fmla="*/ 0 h 1221246"/>
                  <a:gd name="connsiteX12" fmla="*/ 0 w 1037646"/>
                  <a:gd name="connsiteY12" fmla="*/ 70911 h 1221246"/>
                  <a:gd name="connsiteX13" fmla="*/ 0 w 1037646"/>
                  <a:gd name="connsiteY13" fmla="*/ 1150279 h 1221246"/>
                  <a:gd name="connsiteX14" fmla="*/ 70911 w 1037646"/>
                  <a:gd name="connsiteY14" fmla="*/ 1221246 h 1221246"/>
                  <a:gd name="connsiteX15" fmla="*/ 564946 w 1037646"/>
                  <a:gd name="connsiteY15" fmla="*/ 1221246 h 1221246"/>
                  <a:gd name="connsiteX16" fmla="*/ 635801 w 1037646"/>
                  <a:gd name="connsiteY16" fmla="*/ 1150279 h 1221246"/>
                  <a:gd name="connsiteX17" fmla="*/ 635801 w 1037646"/>
                  <a:gd name="connsiteY17" fmla="*/ 70911 h 1221246"/>
                  <a:gd name="connsiteX18" fmla="*/ 564946 w 1037646"/>
                  <a:gd name="connsiteY18" fmla="*/ 0 h 1221246"/>
                  <a:gd name="connsiteX19" fmla="*/ 599092 w 1037646"/>
                  <a:gd name="connsiteY19" fmla="*/ 1150335 h 1221246"/>
                  <a:gd name="connsiteX20" fmla="*/ 564946 w 1037646"/>
                  <a:gd name="connsiteY20" fmla="*/ 1184537 h 1221246"/>
                  <a:gd name="connsiteX21" fmla="*/ 70911 w 1037646"/>
                  <a:gd name="connsiteY21" fmla="*/ 1184537 h 1221246"/>
                  <a:gd name="connsiteX22" fmla="*/ 36709 w 1037646"/>
                  <a:gd name="connsiteY22" fmla="*/ 1150335 h 1221246"/>
                  <a:gd name="connsiteX23" fmla="*/ 36709 w 1037646"/>
                  <a:gd name="connsiteY23" fmla="*/ 70911 h 1221246"/>
                  <a:gd name="connsiteX24" fmla="*/ 70911 w 1037646"/>
                  <a:gd name="connsiteY24" fmla="*/ 36709 h 1221246"/>
                  <a:gd name="connsiteX25" fmla="*/ 564946 w 1037646"/>
                  <a:gd name="connsiteY25" fmla="*/ 36709 h 1221246"/>
                  <a:gd name="connsiteX26" fmla="*/ 599092 w 1037646"/>
                  <a:gd name="connsiteY26" fmla="*/ 70911 h 1221246"/>
                  <a:gd name="connsiteX27" fmla="*/ 599092 w 1037646"/>
                  <a:gd name="connsiteY27" fmla="*/ 1150335 h 1221246"/>
                  <a:gd name="connsiteX28" fmla="*/ 128007 w 1037646"/>
                  <a:gd name="connsiteY28" fmla="*/ 274897 h 1221246"/>
                  <a:gd name="connsiteX29" fmla="*/ 510468 w 1037646"/>
                  <a:gd name="connsiteY29" fmla="*/ 274897 h 1221246"/>
                  <a:gd name="connsiteX30" fmla="*/ 534866 w 1037646"/>
                  <a:gd name="connsiteY30" fmla="*/ 250555 h 1221246"/>
                  <a:gd name="connsiteX31" fmla="*/ 534866 w 1037646"/>
                  <a:gd name="connsiteY31" fmla="*/ 121824 h 1221246"/>
                  <a:gd name="connsiteX32" fmla="*/ 510468 w 1037646"/>
                  <a:gd name="connsiteY32" fmla="*/ 97426 h 1221246"/>
                  <a:gd name="connsiteX33" fmla="*/ 128007 w 1037646"/>
                  <a:gd name="connsiteY33" fmla="*/ 97426 h 1221246"/>
                  <a:gd name="connsiteX34" fmla="*/ 103664 w 1037646"/>
                  <a:gd name="connsiteY34" fmla="*/ 121824 h 1221246"/>
                  <a:gd name="connsiteX35" fmla="*/ 103664 w 1037646"/>
                  <a:gd name="connsiteY35" fmla="*/ 250555 h 1221246"/>
                  <a:gd name="connsiteX36" fmla="*/ 128007 w 1037646"/>
                  <a:gd name="connsiteY36" fmla="*/ 274897 h 1221246"/>
                  <a:gd name="connsiteX37" fmla="*/ 509911 w 1037646"/>
                  <a:gd name="connsiteY37" fmla="*/ 250165 h 1221246"/>
                  <a:gd name="connsiteX38" fmla="*/ 509911 w 1037646"/>
                  <a:gd name="connsiteY38" fmla="*/ 233231 h 1221246"/>
                  <a:gd name="connsiteX39" fmla="*/ 509911 w 1037646"/>
                  <a:gd name="connsiteY39" fmla="*/ 250165 h 1221246"/>
                  <a:gd name="connsiteX40" fmla="*/ 128007 w 1037646"/>
                  <a:gd name="connsiteY40" fmla="*/ 528404 h 1221246"/>
                  <a:gd name="connsiteX41" fmla="*/ 510468 w 1037646"/>
                  <a:gd name="connsiteY41" fmla="*/ 528404 h 1221246"/>
                  <a:gd name="connsiteX42" fmla="*/ 534866 w 1037646"/>
                  <a:gd name="connsiteY42" fmla="*/ 504062 h 1221246"/>
                  <a:gd name="connsiteX43" fmla="*/ 534866 w 1037646"/>
                  <a:gd name="connsiteY43" fmla="*/ 375331 h 1221246"/>
                  <a:gd name="connsiteX44" fmla="*/ 510468 w 1037646"/>
                  <a:gd name="connsiteY44" fmla="*/ 350933 h 1221246"/>
                  <a:gd name="connsiteX45" fmla="*/ 128007 w 1037646"/>
                  <a:gd name="connsiteY45" fmla="*/ 350933 h 1221246"/>
                  <a:gd name="connsiteX46" fmla="*/ 103664 w 1037646"/>
                  <a:gd name="connsiteY46" fmla="*/ 375331 h 1221246"/>
                  <a:gd name="connsiteX47" fmla="*/ 103664 w 1037646"/>
                  <a:gd name="connsiteY47" fmla="*/ 504062 h 1221246"/>
                  <a:gd name="connsiteX48" fmla="*/ 128007 w 1037646"/>
                  <a:gd name="connsiteY48" fmla="*/ 528404 h 1221246"/>
                  <a:gd name="connsiteX49" fmla="*/ 430366 w 1037646"/>
                  <a:gd name="connsiteY49" fmla="*/ 510913 h 1221246"/>
                  <a:gd name="connsiteX50" fmla="*/ 503171 w 1037646"/>
                  <a:gd name="connsiteY50" fmla="*/ 493979 h 1221246"/>
                  <a:gd name="connsiteX51" fmla="*/ 503171 w 1037646"/>
                  <a:gd name="connsiteY51" fmla="*/ 510913 h 1221246"/>
                  <a:gd name="connsiteX52" fmla="*/ 430366 w 1037646"/>
                  <a:gd name="connsiteY52" fmla="*/ 510913 h 1221246"/>
                  <a:gd name="connsiteX53" fmla="*/ 319961 w 1037646"/>
                  <a:gd name="connsiteY53" fmla="*/ 957155 h 1221246"/>
                  <a:gd name="connsiteX54" fmla="*/ 244316 w 1037646"/>
                  <a:gd name="connsiteY54" fmla="*/ 1032745 h 1221246"/>
                  <a:gd name="connsiteX55" fmla="*/ 319961 w 1037646"/>
                  <a:gd name="connsiteY55" fmla="*/ 1108390 h 1221246"/>
                  <a:gd name="connsiteX56" fmla="*/ 395607 w 1037646"/>
                  <a:gd name="connsiteY56" fmla="*/ 1032745 h 1221246"/>
                  <a:gd name="connsiteX57" fmla="*/ 319961 w 1037646"/>
                  <a:gd name="connsiteY57" fmla="*/ 957155 h 1221246"/>
                  <a:gd name="connsiteX58" fmla="*/ 319961 w 1037646"/>
                  <a:gd name="connsiteY58" fmla="*/ 1071737 h 1221246"/>
                  <a:gd name="connsiteX59" fmla="*/ 281080 w 1037646"/>
                  <a:gd name="connsiteY59" fmla="*/ 1032800 h 1221246"/>
                  <a:gd name="connsiteX60" fmla="*/ 319961 w 1037646"/>
                  <a:gd name="connsiteY60" fmla="*/ 993975 h 1221246"/>
                  <a:gd name="connsiteX61" fmla="*/ 358843 w 1037646"/>
                  <a:gd name="connsiteY61" fmla="*/ 1032800 h 1221246"/>
                  <a:gd name="connsiteX62" fmla="*/ 319961 w 1037646"/>
                  <a:gd name="connsiteY62" fmla="*/ 1071737 h 1221246"/>
                  <a:gd name="connsiteX63" fmla="*/ 103052 w 1037646"/>
                  <a:gd name="connsiteY63" fmla="*/ 829538 h 1221246"/>
                  <a:gd name="connsiteX64" fmla="*/ 534253 w 1037646"/>
                  <a:gd name="connsiteY64" fmla="*/ 829538 h 1221246"/>
                  <a:gd name="connsiteX65" fmla="*/ 534253 w 1037646"/>
                  <a:gd name="connsiteY65" fmla="*/ 866748 h 1221246"/>
                  <a:gd name="connsiteX66" fmla="*/ 103052 w 1037646"/>
                  <a:gd name="connsiteY66" fmla="*/ 866748 h 1221246"/>
                  <a:gd name="connsiteX67" fmla="*/ 103052 w 1037646"/>
                  <a:gd name="connsiteY67" fmla="*/ 829538 h 1221246"/>
                  <a:gd name="connsiteX68" fmla="*/ 104389 w 1037646"/>
                  <a:gd name="connsiteY68" fmla="*/ 735733 h 1221246"/>
                  <a:gd name="connsiteX69" fmla="*/ 535534 w 1037646"/>
                  <a:gd name="connsiteY69" fmla="*/ 735733 h 1221246"/>
                  <a:gd name="connsiteX70" fmla="*/ 535534 w 1037646"/>
                  <a:gd name="connsiteY70" fmla="*/ 772887 h 1221246"/>
                  <a:gd name="connsiteX71" fmla="*/ 104389 w 1037646"/>
                  <a:gd name="connsiteY71" fmla="*/ 772887 h 1221246"/>
                  <a:gd name="connsiteX72" fmla="*/ 104389 w 1037646"/>
                  <a:gd name="connsiteY72" fmla="*/ 735733 h 1221246"/>
                  <a:gd name="connsiteX73" fmla="*/ 104389 w 1037646"/>
                  <a:gd name="connsiteY73" fmla="*/ 638419 h 1221246"/>
                  <a:gd name="connsiteX74" fmla="*/ 535534 w 1037646"/>
                  <a:gd name="connsiteY74" fmla="*/ 638419 h 1221246"/>
                  <a:gd name="connsiteX75" fmla="*/ 535534 w 1037646"/>
                  <a:gd name="connsiteY75" fmla="*/ 675573 h 1221246"/>
                  <a:gd name="connsiteX76" fmla="*/ 104389 w 1037646"/>
                  <a:gd name="connsiteY76" fmla="*/ 675573 h 1221246"/>
                  <a:gd name="connsiteX77" fmla="*/ 104389 w 1037646"/>
                  <a:gd name="connsiteY77" fmla="*/ 638419 h 1221246"/>
                  <a:gd name="connsiteX0" fmla="*/ 647499 w 1037646"/>
                  <a:gd name="connsiteY0" fmla="*/ 73083 h 1221246"/>
                  <a:gd name="connsiteX1" fmla="*/ 647499 w 1037646"/>
                  <a:gd name="connsiteY1" fmla="*/ 1166823 h 1221246"/>
                  <a:gd name="connsiteX2" fmla="*/ 1037646 w 1037646"/>
                  <a:gd name="connsiteY2" fmla="*/ 948354 h 1221246"/>
                  <a:gd name="connsiteX3" fmla="*/ 1037646 w 1037646"/>
                  <a:gd name="connsiteY3" fmla="*/ 210504 h 1221246"/>
                  <a:gd name="connsiteX4" fmla="*/ 647499 w 1037646"/>
                  <a:gd name="connsiteY4" fmla="*/ 73083 h 1221246"/>
                  <a:gd name="connsiteX5" fmla="*/ 1011243 w 1037646"/>
                  <a:gd name="connsiteY5" fmla="*/ 153129 h 1221246"/>
                  <a:gd name="connsiteX6" fmla="*/ 620872 w 1037646"/>
                  <a:gd name="connsiteY6" fmla="*/ 6573 h 1221246"/>
                  <a:gd name="connsiteX7" fmla="*/ 643822 w 1037646"/>
                  <a:gd name="connsiteY7" fmla="*/ 46512 h 1221246"/>
                  <a:gd name="connsiteX8" fmla="*/ 1033970 w 1037646"/>
                  <a:gd name="connsiteY8" fmla="*/ 188779 h 1221246"/>
                  <a:gd name="connsiteX9" fmla="*/ 1011243 w 1037646"/>
                  <a:gd name="connsiteY9" fmla="*/ 153129 h 1221246"/>
                  <a:gd name="connsiteX10" fmla="*/ 564946 w 1037646"/>
                  <a:gd name="connsiteY10" fmla="*/ 0 h 1221246"/>
                  <a:gd name="connsiteX11" fmla="*/ 70911 w 1037646"/>
                  <a:gd name="connsiteY11" fmla="*/ 0 h 1221246"/>
                  <a:gd name="connsiteX12" fmla="*/ 0 w 1037646"/>
                  <a:gd name="connsiteY12" fmla="*/ 70911 h 1221246"/>
                  <a:gd name="connsiteX13" fmla="*/ 0 w 1037646"/>
                  <a:gd name="connsiteY13" fmla="*/ 1150279 h 1221246"/>
                  <a:gd name="connsiteX14" fmla="*/ 70911 w 1037646"/>
                  <a:gd name="connsiteY14" fmla="*/ 1221246 h 1221246"/>
                  <a:gd name="connsiteX15" fmla="*/ 564946 w 1037646"/>
                  <a:gd name="connsiteY15" fmla="*/ 1221246 h 1221246"/>
                  <a:gd name="connsiteX16" fmla="*/ 635801 w 1037646"/>
                  <a:gd name="connsiteY16" fmla="*/ 1150279 h 1221246"/>
                  <a:gd name="connsiteX17" fmla="*/ 635801 w 1037646"/>
                  <a:gd name="connsiteY17" fmla="*/ 70911 h 1221246"/>
                  <a:gd name="connsiteX18" fmla="*/ 564946 w 1037646"/>
                  <a:gd name="connsiteY18" fmla="*/ 0 h 1221246"/>
                  <a:gd name="connsiteX19" fmla="*/ 599092 w 1037646"/>
                  <a:gd name="connsiteY19" fmla="*/ 1150335 h 1221246"/>
                  <a:gd name="connsiteX20" fmla="*/ 564946 w 1037646"/>
                  <a:gd name="connsiteY20" fmla="*/ 1184537 h 1221246"/>
                  <a:gd name="connsiteX21" fmla="*/ 70911 w 1037646"/>
                  <a:gd name="connsiteY21" fmla="*/ 1184537 h 1221246"/>
                  <a:gd name="connsiteX22" fmla="*/ 36709 w 1037646"/>
                  <a:gd name="connsiteY22" fmla="*/ 1150335 h 1221246"/>
                  <a:gd name="connsiteX23" fmla="*/ 36709 w 1037646"/>
                  <a:gd name="connsiteY23" fmla="*/ 70911 h 1221246"/>
                  <a:gd name="connsiteX24" fmla="*/ 70911 w 1037646"/>
                  <a:gd name="connsiteY24" fmla="*/ 36709 h 1221246"/>
                  <a:gd name="connsiteX25" fmla="*/ 564946 w 1037646"/>
                  <a:gd name="connsiteY25" fmla="*/ 36709 h 1221246"/>
                  <a:gd name="connsiteX26" fmla="*/ 599092 w 1037646"/>
                  <a:gd name="connsiteY26" fmla="*/ 70911 h 1221246"/>
                  <a:gd name="connsiteX27" fmla="*/ 599092 w 1037646"/>
                  <a:gd name="connsiteY27" fmla="*/ 1150335 h 1221246"/>
                  <a:gd name="connsiteX28" fmla="*/ 128007 w 1037646"/>
                  <a:gd name="connsiteY28" fmla="*/ 274897 h 1221246"/>
                  <a:gd name="connsiteX29" fmla="*/ 510468 w 1037646"/>
                  <a:gd name="connsiteY29" fmla="*/ 274897 h 1221246"/>
                  <a:gd name="connsiteX30" fmla="*/ 534866 w 1037646"/>
                  <a:gd name="connsiteY30" fmla="*/ 250555 h 1221246"/>
                  <a:gd name="connsiteX31" fmla="*/ 534866 w 1037646"/>
                  <a:gd name="connsiteY31" fmla="*/ 121824 h 1221246"/>
                  <a:gd name="connsiteX32" fmla="*/ 510468 w 1037646"/>
                  <a:gd name="connsiteY32" fmla="*/ 97426 h 1221246"/>
                  <a:gd name="connsiteX33" fmla="*/ 128007 w 1037646"/>
                  <a:gd name="connsiteY33" fmla="*/ 97426 h 1221246"/>
                  <a:gd name="connsiteX34" fmla="*/ 103664 w 1037646"/>
                  <a:gd name="connsiteY34" fmla="*/ 121824 h 1221246"/>
                  <a:gd name="connsiteX35" fmla="*/ 103664 w 1037646"/>
                  <a:gd name="connsiteY35" fmla="*/ 250555 h 1221246"/>
                  <a:gd name="connsiteX36" fmla="*/ 128007 w 1037646"/>
                  <a:gd name="connsiteY36" fmla="*/ 274897 h 1221246"/>
                  <a:gd name="connsiteX37" fmla="*/ 509911 w 1037646"/>
                  <a:gd name="connsiteY37" fmla="*/ 250165 h 1221246"/>
                  <a:gd name="connsiteX38" fmla="*/ 509911 w 1037646"/>
                  <a:gd name="connsiteY38" fmla="*/ 233231 h 1221246"/>
                  <a:gd name="connsiteX39" fmla="*/ 509911 w 1037646"/>
                  <a:gd name="connsiteY39" fmla="*/ 250165 h 1221246"/>
                  <a:gd name="connsiteX40" fmla="*/ 128007 w 1037646"/>
                  <a:gd name="connsiteY40" fmla="*/ 528404 h 1221246"/>
                  <a:gd name="connsiteX41" fmla="*/ 510468 w 1037646"/>
                  <a:gd name="connsiteY41" fmla="*/ 528404 h 1221246"/>
                  <a:gd name="connsiteX42" fmla="*/ 534866 w 1037646"/>
                  <a:gd name="connsiteY42" fmla="*/ 504062 h 1221246"/>
                  <a:gd name="connsiteX43" fmla="*/ 534866 w 1037646"/>
                  <a:gd name="connsiteY43" fmla="*/ 375331 h 1221246"/>
                  <a:gd name="connsiteX44" fmla="*/ 510468 w 1037646"/>
                  <a:gd name="connsiteY44" fmla="*/ 350933 h 1221246"/>
                  <a:gd name="connsiteX45" fmla="*/ 128007 w 1037646"/>
                  <a:gd name="connsiteY45" fmla="*/ 350933 h 1221246"/>
                  <a:gd name="connsiteX46" fmla="*/ 103664 w 1037646"/>
                  <a:gd name="connsiteY46" fmla="*/ 375331 h 1221246"/>
                  <a:gd name="connsiteX47" fmla="*/ 103664 w 1037646"/>
                  <a:gd name="connsiteY47" fmla="*/ 504062 h 1221246"/>
                  <a:gd name="connsiteX48" fmla="*/ 128007 w 1037646"/>
                  <a:gd name="connsiteY48" fmla="*/ 528404 h 1221246"/>
                  <a:gd name="connsiteX49" fmla="*/ 503171 w 1037646"/>
                  <a:gd name="connsiteY49" fmla="*/ 510913 h 1221246"/>
                  <a:gd name="connsiteX50" fmla="*/ 503171 w 1037646"/>
                  <a:gd name="connsiteY50" fmla="*/ 493979 h 1221246"/>
                  <a:gd name="connsiteX51" fmla="*/ 503171 w 1037646"/>
                  <a:gd name="connsiteY51" fmla="*/ 510913 h 1221246"/>
                  <a:gd name="connsiteX52" fmla="*/ 319961 w 1037646"/>
                  <a:gd name="connsiteY52" fmla="*/ 957155 h 1221246"/>
                  <a:gd name="connsiteX53" fmla="*/ 244316 w 1037646"/>
                  <a:gd name="connsiteY53" fmla="*/ 1032745 h 1221246"/>
                  <a:gd name="connsiteX54" fmla="*/ 319961 w 1037646"/>
                  <a:gd name="connsiteY54" fmla="*/ 1108390 h 1221246"/>
                  <a:gd name="connsiteX55" fmla="*/ 395607 w 1037646"/>
                  <a:gd name="connsiteY55" fmla="*/ 1032745 h 1221246"/>
                  <a:gd name="connsiteX56" fmla="*/ 319961 w 1037646"/>
                  <a:gd name="connsiteY56" fmla="*/ 957155 h 1221246"/>
                  <a:gd name="connsiteX57" fmla="*/ 319961 w 1037646"/>
                  <a:gd name="connsiteY57" fmla="*/ 1071737 h 1221246"/>
                  <a:gd name="connsiteX58" fmla="*/ 281080 w 1037646"/>
                  <a:gd name="connsiteY58" fmla="*/ 1032800 h 1221246"/>
                  <a:gd name="connsiteX59" fmla="*/ 319961 w 1037646"/>
                  <a:gd name="connsiteY59" fmla="*/ 993975 h 1221246"/>
                  <a:gd name="connsiteX60" fmla="*/ 358843 w 1037646"/>
                  <a:gd name="connsiteY60" fmla="*/ 1032800 h 1221246"/>
                  <a:gd name="connsiteX61" fmla="*/ 319961 w 1037646"/>
                  <a:gd name="connsiteY61" fmla="*/ 1071737 h 1221246"/>
                  <a:gd name="connsiteX62" fmla="*/ 103052 w 1037646"/>
                  <a:gd name="connsiteY62" fmla="*/ 829538 h 1221246"/>
                  <a:gd name="connsiteX63" fmla="*/ 534253 w 1037646"/>
                  <a:gd name="connsiteY63" fmla="*/ 829538 h 1221246"/>
                  <a:gd name="connsiteX64" fmla="*/ 534253 w 1037646"/>
                  <a:gd name="connsiteY64" fmla="*/ 866748 h 1221246"/>
                  <a:gd name="connsiteX65" fmla="*/ 103052 w 1037646"/>
                  <a:gd name="connsiteY65" fmla="*/ 866748 h 1221246"/>
                  <a:gd name="connsiteX66" fmla="*/ 103052 w 1037646"/>
                  <a:gd name="connsiteY66" fmla="*/ 829538 h 1221246"/>
                  <a:gd name="connsiteX67" fmla="*/ 104389 w 1037646"/>
                  <a:gd name="connsiteY67" fmla="*/ 735733 h 1221246"/>
                  <a:gd name="connsiteX68" fmla="*/ 535534 w 1037646"/>
                  <a:gd name="connsiteY68" fmla="*/ 735733 h 1221246"/>
                  <a:gd name="connsiteX69" fmla="*/ 535534 w 1037646"/>
                  <a:gd name="connsiteY69" fmla="*/ 772887 h 1221246"/>
                  <a:gd name="connsiteX70" fmla="*/ 104389 w 1037646"/>
                  <a:gd name="connsiteY70" fmla="*/ 772887 h 1221246"/>
                  <a:gd name="connsiteX71" fmla="*/ 104389 w 1037646"/>
                  <a:gd name="connsiteY71" fmla="*/ 735733 h 1221246"/>
                  <a:gd name="connsiteX72" fmla="*/ 104389 w 1037646"/>
                  <a:gd name="connsiteY72" fmla="*/ 638419 h 1221246"/>
                  <a:gd name="connsiteX73" fmla="*/ 535534 w 1037646"/>
                  <a:gd name="connsiteY73" fmla="*/ 638419 h 1221246"/>
                  <a:gd name="connsiteX74" fmla="*/ 535534 w 1037646"/>
                  <a:gd name="connsiteY74" fmla="*/ 675573 h 1221246"/>
                  <a:gd name="connsiteX75" fmla="*/ 104389 w 1037646"/>
                  <a:gd name="connsiteY75" fmla="*/ 675573 h 1221246"/>
                  <a:gd name="connsiteX76" fmla="*/ 104389 w 1037646"/>
                  <a:gd name="connsiteY76" fmla="*/ 638419 h 122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37646" h="1221246">
                    <a:moveTo>
                      <a:pt x="647499" y="73083"/>
                    </a:moveTo>
                    <a:lnTo>
                      <a:pt x="647499" y="1166823"/>
                    </a:lnTo>
                    <a:lnTo>
                      <a:pt x="1037646" y="948354"/>
                    </a:lnTo>
                    <a:lnTo>
                      <a:pt x="1037646" y="210504"/>
                    </a:lnTo>
                    <a:lnTo>
                      <a:pt x="647499" y="73083"/>
                    </a:lnTo>
                    <a:close/>
                    <a:moveTo>
                      <a:pt x="1011243" y="153129"/>
                    </a:moveTo>
                    <a:lnTo>
                      <a:pt x="620872" y="6573"/>
                    </a:lnTo>
                    <a:cubicBezTo>
                      <a:pt x="620872" y="6573"/>
                      <a:pt x="643822" y="21112"/>
                      <a:pt x="643822" y="46512"/>
                    </a:cubicBezTo>
                    <a:lnTo>
                      <a:pt x="1033970" y="188779"/>
                    </a:lnTo>
                    <a:cubicBezTo>
                      <a:pt x="1033970" y="188779"/>
                      <a:pt x="1032355" y="161095"/>
                      <a:pt x="1011243" y="153129"/>
                    </a:cubicBezTo>
                    <a:close/>
                    <a:moveTo>
                      <a:pt x="564946" y="0"/>
                    </a:moveTo>
                    <a:lnTo>
                      <a:pt x="70911" y="0"/>
                    </a:lnTo>
                    <a:cubicBezTo>
                      <a:pt x="31751" y="0"/>
                      <a:pt x="0" y="31807"/>
                      <a:pt x="0" y="70911"/>
                    </a:cubicBezTo>
                    <a:lnTo>
                      <a:pt x="0" y="1150279"/>
                    </a:lnTo>
                    <a:cubicBezTo>
                      <a:pt x="0" y="1189383"/>
                      <a:pt x="31807" y="1221246"/>
                      <a:pt x="70911" y="1221246"/>
                    </a:cubicBezTo>
                    <a:lnTo>
                      <a:pt x="564946" y="1221246"/>
                    </a:lnTo>
                    <a:cubicBezTo>
                      <a:pt x="604050" y="1221246"/>
                      <a:pt x="635801" y="1189383"/>
                      <a:pt x="635801" y="1150279"/>
                    </a:cubicBezTo>
                    <a:lnTo>
                      <a:pt x="635801" y="70911"/>
                    </a:lnTo>
                    <a:cubicBezTo>
                      <a:pt x="635857" y="31807"/>
                      <a:pt x="604050" y="0"/>
                      <a:pt x="564946" y="0"/>
                    </a:cubicBezTo>
                    <a:close/>
                    <a:moveTo>
                      <a:pt x="599092" y="1150335"/>
                    </a:moveTo>
                    <a:cubicBezTo>
                      <a:pt x="599092" y="1169218"/>
                      <a:pt x="583885" y="1184537"/>
                      <a:pt x="564946" y="1184537"/>
                    </a:cubicBezTo>
                    <a:lnTo>
                      <a:pt x="70911" y="1184537"/>
                    </a:lnTo>
                    <a:cubicBezTo>
                      <a:pt x="52027" y="1184537"/>
                      <a:pt x="36709" y="1169218"/>
                      <a:pt x="36709" y="1150335"/>
                    </a:cubicBezTo>
                    <a:lnTo>
                      <a:pt x="36709" y="70911"/>
                    </a:lnTo>
                    <a:cubicBezTo>
                      <a:pt x="36709" y="52027"/>
                      <a:pt x="52027" y="36709"/>
                      <a:pt x="70911" y="36709"/>
                    </a:cubicBezTo>
                    <a:lnTo>
                      <a:pt x="564946" y="36709"/>
                    </a:lnTo>
                    <a:cubicBezTo>
                      <a:pt x="583885" y="36709"/>
                      <a:pt x="599092" y="52027"/>
                      <a:pt x="599092" y="70911"/>
                    </a:cubicBezTo>
                    <a:lnTo>
                      <a:pt x="599092" y="1150335"/>
                    </a:lnTo>
                    <a:close/>
                    <a:moveTo>
                      <a:pt x="128007" y="274897"/>
                    </a:moveTo>
                    <a:lnTo>
                      <a:pt x="510468" y="274897"/>
                    </a:lnTo>
                    <a:cubicBezTo>
                      <a:pt x="523948" y="274897"/>
                      <a:pt x="534866" y="263979"/>
                      <a:pt x="534866" y="250555"/>
                    </a:cubicBezTo>
                    <a:lnTo>
                      <a:pt x="534866" y="121824"/>
                    </a:lnTo>
                    <a:cubicBezTo>
                      <a:pt x="534866" y="108399"/>
                      <a:pt x="523948" y="97426"/>
                      <a:pt x="510468" y="97426"/>
                    </a:cubicBezTo>
                    <a:lnTo>
                      <a:pt x="128007" y="97426"/>
                    </a:lnTo>
                    <a:cubicBezTo>
                      <a:pt x="114582" y="97426"/>
                      <a:pt x="103664" y="108399"/>
                      <a:pt x="103664" y="121824"/>
                    </a:cubicBezTo>
                    <a:lnTo>
                      <a:pt x="103664" y="250555"/>
                    </a:lnTo>
                    <a:cubicBezTo>
                      <a:pt x="103664" y="263979"/>
                      <a:pt x="114582" y="274897"/>
                      <a:pt x="128007" y="274897"/>
                    </a:cubicBezTo>
                    <a:close/>
                    <a:moveTo>
                      <a:pt x="509911" y="250165"/>
                    </a:moveTo>
                    <a:lnTo>
                      <a:pt x="509911" y="233231"/>
                    </a:lnTo>
                    <a:lnTo>
                      <a:pt x="509911" y="250165"/>
                    </a:lnTo>
                    <a:close/>
                    <a:moveTo>
                      <a:pt x="128007" y="528404"/>
                    </a:moveTo>
                    <a:lnTo>
                      <a:pt x="510468" y="528404"/>
                    </a:lnTo>
                    <a:cubicBezTo>
                      <a:pt x="523948" y="528404"/>
                      <a:pt x="534866" y="517486"/>
                      <a:pt x="534866" y="504062"/>
                    </a:cubicBezTo>
                    <a:lnTo>
                      <a:pt x="534866" y="375331"/>
                    </a:lnTo>
                    <a:cubicBezTo>
                      <a:pt x="534866" y="361906"/>
                      <a:pt x="523948" y="350933"/>
                      <a:pt x="510468" y="350933"/>
                    </a:cubicBezTo>
                    <a:lnTo>
                      <a:pt x="128007" y="350933"/>
                    </a:lnTo>
                    <a:cubicBezTo>
                      <a:pt x="114582" y="350933"/>
                      <a:pt x="103664" y="361851"/>
                      <a:pt x="103664" y="375331"/>
                    </a:cubicBezTo>
                    <a:lnTo>
                      <a:pt x="103664" y="504062"/>
                    </a:lnTo>
                    <a:cubicBezTo>
                      <a:pt x="103664" y="517542"/>
                      <a:pt x="114582" y="528404"/>
                      <a:pt x="128007" y="528404"/>
                    </a:cubicBezTo>
                    <a:close/>
                    <a:moveTo>
                      <a:pt x="503171" y="510913"/>
                    </a:moveTo>
                    <a:lnTo>
                      <a:pt x="503171" y="493979"/>
                    </a:lnTo>
                    <a:lnTo>
                      <a:pt x="503171" y="510913"/>
                    </a:lnTo>
                    <a:close/>
                    <a:moveTo>
                      <a:pt x="319961" y="957155"/>
                    </a:moveTo>
                    <a:cubicBezTo>
                      <a:pt x="278239" y="957155"/>
                      <a:pt x="244316" y="991078"/>
                      <a:pt x="244316" y="1032745"/>
                    </a:cubicBezTo>
                    <a:cubicBezTo>
                      <a:pt x="244316" y="1074522"/>
                      <a:pt x="278239" y="1108390"/>
                      <a:pt x="319961" y="1108390"/>
                    </a:cubicBezTo>
                    <a:cubicBezTo>
                      <a:pt x="361683" y="1108390"/>
                      <a:pt x="395607" y="1074522"/>
                      <a:pt x="395607" y="1032745"/>
                    </a:cubicBezTo>
                    <a:cubicBezTo>
                      <a:pt x="395607" y="991078"/>
                      <a:pt x="361683" y="957155"/>
                      <a:pt x="319961" y="957155"/>
                    </a:cubicBezTo>
                    <a:close/>
                    <a:moveTo>
                      <a:pt x="319961" y="1071737"/>
                    </a:moveTo>
                    <a:cubicBezTo>
                      <a:pt x="298516" y="1071737"/>
                      <a:pt x="281080" y="1054302"/>
                      <a:pt x="281080" y="1032800"/>
                    </a:cubicBezTo>
                    <a:cubicBezTo>
                      <a:pt x="281080" y="1011410"/>
                      <a:pt x="298516" y="993975"/>
                      <a:pt x="319961" y="993975"/>
                    </a:cubicBezTo>
                    <a:cubicBezTo>
                      <a:pt x="341407" y="993975"/>
                      <a:pt x="358843" y="1011410"/>
                      <a:pt x="358843" y="1032800"/>
                    </a:cubicBezTo>
                    <a:cubicBezTo>
                      <a:pt x="358843" y="1054246"/>
                      <a:pt x="341407" y="1071737"/>
                      <a:pt x="319961" y="1071737"/>
                    </a:cubicBezTo>
                    <a:close/>
                    <a:moveTo>
                      <a:pt x="103052" y="829538"/>
                    </a:moveTo>
                    <a:lnTo>
                      <a:pt x="534253" y="829538"/>
                    </a:lnTo>
                    <a:lnTo>
                      <a:pt x="534253" y="866748"/>
                    </a:lnTo>
                    <a:lnTo>
                      <a:pt x="103052" y="866748"/>
                    </a:lnTo>
                    <a:lnTo>
                      <a:pt x="103052" y="829538"/>
                    </a:lnTo>
                    <a:close/>
                    <a:moveTo>
                      <a:pt x="104389" y="735733"/>
                    </a:moveTo>
                    <a:lnTo>
                      <a:pt x="535534" y="735733"/>
                    </a:lnTo>
                    <a:lnTo>
                      <a:pt x="535534" y="772887"/>
                    </a:lnTo>
                    <a:lnTo>
                      <a:pt x="104389" y="772887"/>
                    </a:lnTo>
                    <a:lnTo>
                      <a:pt x="104389" y="735733"/>
                    </a:lnTo>
                    <a:close/>
                    <a:moveTo>
                      <a:pt x="104389" y="638419"/>
                    </a:moveTo>
                    <a:lnTo>
                      <a:pt x="535534" y="638419"/>
                    </a:lnTo>
                    <a:lnTo>
                      <a:pt x="535534" y="675573"/>
                    </a:lnTo>
                    <a:lnTo>
                      <a:pt x="104389" y="675573"/>
                    </a:lnTo>
                    <a:lnTo>
                      <a:pt x="104389" y="638419"/>
                    </a:lnTo>
                    <a:close/>
                  </a:path>
                </a:pathLst>
              </a:custGeom>
              <a:solidFill>
                <a:srgbClr val="343F4E"/>
              </a:solidFill>
              <a:ln w="554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859B62C1-500B-44B3-9F3B-39DBDE31A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613" y="1445584"/>
              <a:ext cx="742788" cy="781657"/>
            </a:xfrm>
            <a:prstGeom prst="rect">
              <a:avLst/>
            </a:prstGeom>
          </p:spPr>
        </p:pic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F5DC7F4D-169B-4DD8-930F-7D76A9B59407}"/>
              </a:ext>
            </a:extLst>
          </p:cNvPr>
          <p:cNvGrpSpPr/>
          <p:nvPr/>
        </p:nvGrpSpPr>
        <p:grpSpPr>
          <a:xfrm>
            <a:off x="259706" y="3355006"/>
            <a:ext cx="2156370" cy="2276447"/>
            <a:chOff x="273153" y="3225195"/>
            <a:chExt cx="2156370" cy="227644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8EFCB35-F9FC-403F-A0EF-0324DBE71185}"/>
                </a:ext>
              </a:extLst>
            </p:cNvPr>
            <p:cNvGrpSpPr/>
            <p:nvPr/>
          </p:nvGrpSpPr>
          <p:grpSpPr>
            <a:xfrm>
              <a:off x="273153" y="5132310"/>
              <a:ext cx="2156370" cy="369332"/>
              <a:chOff x="273153" y="5132310"/>
              <a:chExt cx="2156370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A9167F-1C5A-44B4-895B-459FAF9CD512}"/>
                  </a:ext>
                </a:extLst>
              </p:cNvPr>
              <p:cNvSpPr txBox="1"/>
              <p:nvPr/>
            </p:nvSpPr>
            <p:spPr>
              <a:xfrm>
                <a:off x="273153" y="5132310"/>
                <a:ext cx="2156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대시보드 모니터링</a:t>
                </a:r>
              </a:p>
            </p:txBody>
          </p:sp>
        </p:grpSp>
        <p:grpSp>
          <p:nvGrpSpPr>
            <p:cNvPr id="139" name="그래픽 136">
              <a:extLst>
                <a:ext uri="{FF2B5EF4-FFF2-40B4-BE49-F238E27FC236}">
                  <a16:creationId xmlns:a16="http://schemas.microsoft.com/office/drawing/2014/main" id="{5AA1965F-36E4-4166-9677-926C5A35E9FC}"/>
                </a:ext>
              </a:extLst>
            </p:cNvPr>
            <p:cNvGrpSpPr/>
            <p:nvPr/>
          </p:nvGrpSpPr>
          <p:grpSpPr>
            <a:xfrm>
              <a:off x="451326" y="3225195"/>
              <a:ext cx="1882280" cy="1882280"/>
              <a:chOff x="402541" y="3238581"/>
              <a:chExt cx="1882280" cy="1882280"/>
            </a:xfrm>
          </p:grpSpPr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F0449338-556A-4140-BF79-3D9EA6F2953D}"/>
                  </a:ext>
                </a:extLst>
              </p:cNvPr>
              <p:cNvSpPr/>
              <p:nvPr/>
            </p:nvSpPr>
            <p:spPr>
              <a:xfrm>
                <a:off x="402535" y="3238587"/>
                <a:ext cx="1829709" cy="1180326"/>
              </a:xfrm>
              <a:custGeom>
                <a:avLst/>
                <a:gdLst>
                  <a:gd name="connsiteX0" fmla="*/ 1829710 w 1829709"/>
                  <a:gd name="connsiteY0" fmla="*/ 1300 h 1180326"/>
                  <a:gd name="connsiteX1" fmla="*/ 1312 w 1829709"/>
                  <a:gd name="connsiteY1" fmla="*/ 1180326 h 1180326"/>
                  <a:gd name="connsiteX2" fmla="*/ 5 w 1829709"/>
                  <a:gd name="connsiteY2" fmla="*/ 1168319 h 1180326"/>
                  <a:gd name="connsiteX3" fmla="*/ 5 w 1829709"/>
                  <a:gd name="connsiteY3" fmla="*/ 64904 h 1180326"/>
                  <a:gd name="connsiteX4" fmla="*/ 64915 w 1829709"/>
                  <a:gd name="connsiteY4" fmla="*/ 8 h 1180326"/>
                  <a:gd name="connsiteX5" fmla="*/ 1817391 w 1829709"/>
                  <a:gd name="connsiteY5" fmla="*/ 8 h 1180326"/>
                  <a:gd name="connsiteX6" fmla="*/ 1829710 w 1829709"/>
                  <a:gd name="connsiteY6" fmla="*/ 1300 h 118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9709" h="1180326">
                    <a:moveTo>
                      <a:pt x="1829710" y="1300"/>
                    </a:moveTo>
                    <a:cubicBezTo>
                      <a:pt x="1529847" y="12013"/>
                      <a:pt x="49018" y="119761"/>
                      <a:pt x="1312" y="1180326"/>
                    </a:cubicBezTo>
                    <a:cubicBezTo>
                      <a:pt x="378" y="1176389"/>
                      <a:pt x="-52" y="1172356"/>
                      <a:pt x="5" y="1168319"/>
                    </a:cubicBezTo>
                    <a:lnTo>
                      <a:pt x="5" y="64904"/>
                    </a:lnTo>
                    <a:cubicBezTo>
                      <a:pt x="120" y="29102"/>
                      <a:pt x="29114" y="108"/>
                      <a:pt x="64915" y="8"/>
                    </a:cubicBezTo>
                    <a:lnTo>
                      <a:pt x="1817391" y="8"/>
                    </a:lnTo>
                    <a:cubicBezTo>
                      <a:pt x="1821541" y="-64"/>
                      <a:pt x="1825677" y="367"/>
                      <a:pt x="1829710" y="130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82FFF13F-407C-485B-8D10-6E76B218B447}"/>
                  </a:ext>
                </a:extLst>
              </p:cNvPr>
              <p:cNvSpPr/>
              <p:nvPr/>
            </p:nvSpPr>
            <p:spPr>
              <a:xfrm>
                <a:off x="403847" y="3239887"/>
                <a:ext cx="1880973" cy="1231915"/>
              </a:xfrm>
              <a:custGeom>
                <a:avLst/>
                <a:gdLst>
                  <a:gd name="connsiteX0" fmla="*/ 1880973 w 1880973"/>
                  <a:gd name="connsiteY0" fmla="*/ 63604 h 1231915"/>
                  <a:gd name="connsiteX1" fmla="*/ 1880973 w 1880973"/>
                  <a:gd name="connsiteY1" fmla="*/ 1167019 h 1231915"/>
                  <a:gd name="connsiteX2" fmla="*/ 1816079 w 1880973"/>
                  <a:gd name="connsiteY2" fmla="*/ 1231914 h 1231915"/>
                  <a:gd name="connsiteX3" fmla="*/ 63604 w 1880973"/>
                  <a:gd name="connsiteY3" fmla="*/ 1231914 h 1231915"/>
                  <a:gd name="connsiteX4" fmla="*/ 22072 w 1880973"/>
                  <a:gd name="connsiteY4" fmla="*/ 1216664 h 1231915"/>
                  <a:gd name="connsiteX5" fmla="*/ 0 w 1880973"/>
                  <a:gd name="connsiteY5" fmla="*/ 1180000 h 1231915"/>
                  <a:gd name="connsiteX6" fmla="*/ 0 w 1880973"/>
                  <a:gd name="connsiteY6" fmla="*/ 1179026 h 1231915"/>
                  <a:gd name="connsiteX7" fmla="*/ 1828398 w 1880973"/>
                  <a:gd name="connsiteY7" fmla="*/ 0 h 1231915"/>
                  <a:gd name="connsiteX8" fmla="*/ 1829060 w 1880973"/>
                  <a:gd name="connsiteY8" fmla="*/ 0 h 1231915"/>
                  <a:gd name="connsiteX9" fmla="*/ 1857610 w 1880973"/>
                  <a:gd name="connsiteY9" fmla="*/ 13959 h 1231915"/>
                  <a:gd name="connsiteX10" fmla="*/ 1880973 w 1880973"/>
                  <a:gd name="connsiteY10" fmla="*/ 63604 h 123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0973" h="1231915">
                    <a:moveTo>
                      <a:pt x="1880973" y="63604"/>
                    </a:moveTo>
                    <a:lnTo>
                      <a:pt x="1880973" y="1167019"/>
                    </a:lnTo>
                    <a:cubicBezTo>
                      <a:pt x="1880874" y="1202819"/>
                      <a:pt x="1851879" y="1231815"/>
                      <a:pt x="1816079" y="1231914"/>
                    </a:cubicBezTo>
                    <a:lnTo>
                      <a:pt x="63604" y="1231914"/>
                    </a:lnTo>
                    <a:cubicBezTo>
                      <a:pt x="48367" y="1232028"/>
                      <a:pt x="33604" y="1226616"/>
                      <a:pt x="22072" y="1216664"/>
                    </a:cubicBezTo>
                    <a:cubicBezTo>
                      <a:pt x="10727" y="1207330"/>
                      <a:pt x="2944" y="1194390"/>
                      <a:pt x="0" y="1180000"/>
                    </a:cubicBezTo>
                    <a:lnTo>
                      <a:pt x="0" y="1179026"/>
                    </a:lnTo>
                    <a:cubicBezTo>
                      <a:pt x="47706" y="118461"/>
                      <a:pt x="1528535" y="10713"/>
                      <a:pt x="1828398" y="0"/>
                    </a:cubicBezTo>
                    <a:lnTo>
                      <a:pt x="1829060" y="0"/>
                    </a:lnTo>
                    <a:cubicBezTo>
                      <a:pt x="1839570" y="2240"/>
                      <a:pt x="1849379" y="7022"/>
                      <a:pt x="1857610" y="13959"/>
                    </a:cubicBezTo>
                    <a:cubicBezTo>
                      <a:pt x="1872429" y="26194"/>
                      <a:pt x="1880988" y="44403"/>
                      <a:pt x="1880973" y="6360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2936BC79-4D01-453A-BE14-711D77F4A6F3}"/>
                  </a:ext>
                </a:extLst>
              </p:cNvPr>
              <p:cNvSpPr/>
              <p:nvPr/>
            </p:nvSpPr>
            <p:spPr>
              <a:xfrm>
                <a:off x="921834" y="4396467"/>
                <a:ext cx="843707" cy="529683"/>
              </a:xfrm>
              <a:custGeom>
                <a:avLst/>
                <a:gdLst>
                  <a:gd name="connsiteX0" fmla="*/ 840503 w 843707"/>
                  <a:gd name="connsiteY0" fmla="*/ 140243 h 529683"/>
                  <a:gd name="connsiteX1" fmla="*/ 747359 w 843707"/>
                  <a:gd name="connsiteY1" fmla="*/ 254154 h 529683"/>
                  <a:gd name="connsiteX2" fmla="*/ 735352 w 843707"/>
                  <a:gd name="connsiteY2" fmla="*/ 266819 h 529683"/>
                  <a:gd name="connsiteX3" fmla="*/ 681472 w 843707"/>
                  <a:gd name="connsiteY3" fmla="*/ 399873 h 529683"/>
                  <a:gd name="connsiteX4" fmla="*/ 681472 w 843707"/>
                  <a:gd name="connsiteY4" fmla="*/ 509887 h 529683"/>
                  <a:gd name="connsiteX5" fmla="*/ 162235 w 843707"/>
                  <a:gd name="connsiteY5" fmla="*/ 509887 h 529683"/>
                  <a:gd name="connsiteX6" fmla="*/ 162235 w 843707"/>
                  <a:gd name="connsiteY6" fmla="*/ 399873 h 529683"/>
                  <a:gd name="connsiteX7" fmla="*/ 108355 w 843707"/>
                  <a:gd name="connsiteY7" fmla="*/ 266819 h 529683"/>
                  <a:gd name="connsiteX8" fmla="*/ 96348 w 843707"/>
                  <a:gd name="connsiteY8" fmla="*/ 254154 h 529683"/>
                  <a:gd name="connsiteX9" fmla="*/ 3204 w 843707"/>
                  <a:gd name="connsiteY9" fmla="*/ 140243 h 529683"/>
                  <a:gd name="connsiteX10" fmla="*/ 16516 w 843707"/>
                  <a:gd name="connsiteY10" fmla="*/ 6215 h 529683"/>
                  <a:gd name="connsiteX11" fmla="*/ 64867 w 843707"/>
                  <a:gd name="connsiteY11" fmla="*/ 10439 h 529683"/>
                  <a:gd name="connsiteX12" fmla="*/ 162235 w 843707"/>
                  <a:gd name="connsiteY12" fmla="*/ 205156 h 529683"/>
                  <a:gd name="connsiteX13" fmla="*/ 257316 w 843707"/>
                  <a:gd name="connsiteY13" fmla="*/ 319710 h 529683"/>
                  <a:gd name="connsiteX14" fmla="*/ 335853 w 843707"/>
                  <a:gd name="connsiteY14" fmla="*/ 345672 h 529683"/>
                  <a:gd name="connsiteX15" fmla="*/ 421846 w 843707"/>
                  <a:gd name="connsiteY15" fmla="*/ 334960 h 529683"/>
                  <a:gd name="connsiteX16" fmla="*/ 507854 w 843707"/>
                  <a:gd name="connsiteY16" fmla="*/ 345672 h 529683"/>
                  <a:gd name="connsiteX17" fmla="*/ 586391 w 843707"/>
                  <a:gd name="connsiteY17" fmla="*/ 319710 h 529683"/>
                  <a:gd name="connsiteX18" fmla="*/ 681472 w 843707"/>
                  <a:gd name="connsiteY18" fmla="*/ 205156 h 529683"/>
                  <a:gd name="connsiteX19" fmla="*/ 778836 w 843707"/>
                  <a:gd name="connsiteY19" fmla="*/ 10439 h 529683"/>
                  <a:gd name="connsiteX20" fmla="*/ 827191 w 843707"/>
                  <a:gd name="connsiteY20" fmla="*/ 6215 h 529683"/>
                  <a:gd name="connsiteX21" fmla="*/ 840503 w 843707"/>
                  <a:gd name="connsiteY21" fmla="*/ 140243 h 52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43707" h="529683">
                    <a:moveTo>
                      <a:pt x="840503" y="140243"/>
                    </a:moveTo>
                    <a:cubicBezTo>
                      <a:pt x="822665" y="187333"/>
                      <a:pt x="789968" y="227328"/>
                      <a:pt x="747359" y="254154"/>
                    </a:cubicBezTo>
                    <a:cubicBezTo>
                      <a:pt x="742418" y="257371"/>
                      <a:pt x="738297" y="261709"/>
                      <a:pt x="735352" y="266819"/>
                    </a:cubicBezTo>
                    <a:cubicBezTo>
                      <a:pt x="716857" y="301215"/>
                      <a:pt x="681472" y="351518"/>
                      <a:pt x="681472" y="399873"/>
                    </a:cubicBezTo>
                    <a:lnTo>
                      <a:pt x="681472" y="509887"/>
                    </a:lnTo>
                    <a:cubicBezTo>
                      <a:pt x="509402" y="536283"/>
                      <a:pt x="334305" y="536283"/>
                      <a:pt x="162235" y="509887"/>
                    </a:cubicBezTo>
                    <a:lnTo>
                      <a:pt x="162235" y="399873"/>
                    </a:lnTo>
                    <a:cubicBezTo>
                      <a:pt x="162235" y="351518"/>
                      <a:pt x="126850" y="301215"/>
                      <a:pt x="108355" y="266819"/>
                    </a:cubicBezTo>
                    <a:cubicBezTo>
                      <a:pt x="105410" y="261709"/>
                      <a:pt x="101289" y="257371"/>
                      <a:pt x="96348" y="254154"/>
                    </a:cubicBezTo>
                    <a:cubicBezTo>
                      <a:pt x="53739" y="227328"/>
                      <a:pt x="21042" y="187333"/>
                      <a:pt x="3204" y="140243"/>
                    </a:cubicBezTo>
                    <a:cubicBezTo>
                      <a:pt x="3204" y="140243"/>
                      <a:pt x="-9777" y="19531"/>
                      <a:pt x="16516" y="6215"/>
                    </a:cubicBezTo>
                    <a:cubicBezTo>
                      <a:pt x="31740" y="-3435"/>
                      <a:pt x="51541" y="-1711"/>
                      <a:pt x="64867" y="10439"/>
                    </a:cubicBezTo>
                    <a:cubicBezTo>
                      <a:pt x="129780" y="75334"/>
                      <a:pt x="97326" y="140243"/>
                      <a:pt x="162235" y="205156"/>
                    </a:cubicBezTo>
                    <a:cubicBezTo>
                      <a:pt x="196138" y="241445"/>
                      <a:pt x="227890" y="279701"/>
                      <a:pt x="257316" y="319710"/>
                    </a:cubicBezTo>
                    <a:cubicBezTo>
                      <a:pt x="275311" y="344195"/>
                      <a:pt x="306818" y="354606"/>
                      <a:pt x="335853" y="345672"/>
                    </a:cubicBezTo>
                    <a:cubicBezTo>
                      <a:pt x="363870" y="338092"/>
                      <a:pt x="392822" y="334485"/>
                      <a:pt x="421846" y="334960"/>
                    </a:cubicBezTo>
                    <a:cubicBezTo>
                      <a:pt x="450882" y="334485"/>
                      <a:pt x="479833" y="338092"/>
                      <a:pt x="507854" y="345672"/>
                    </a:cubicBezTo>
                    <a:cubicBezTo>
                      <a:pt x="536890" y="354606"/>
                      <a:pt x="568396" y="344195"/>
                      <a:pt x="586391" y="319710"/>
                    </a:cubicBezTo>
                    <a:cubicBezTo>
                      <a:pt x="615817" y="279701"/>
                      <a:pt x="647565" y="241445"/>
                      <a:pt x="681472" y="205156"/>
                    </a:cubicBezTo>
                    <a:cubicBezTo>
                      <a:pt x="746381" y="140243"/>
                      <a:pt x="713927" y="75334"/>
                      <a:pt x="778836" y="10439"/>
                    </a:cubicBezTo>
                    <a:cubicBezTo>
                      <a:pt x="792163" y="-1711"/>
                      <a:pt x="811967" y="-3435"/>
                      <a:pt x="827191" y="6215"/>
                    </a:cubicBezTo>
                    <a:cubicBezTo>
                      <a:pt x="853484" y="19531"/>
                      <a:pt x="840503" y="140243"/>
                      <a:pt x="840503" y="140243"/>
                    </a:cubicBezTo>
                    <a:close/>
                  </a:path>
                </a:pathLst>
              </a:custGeom>
              <a:solidFill>
                <a:srgbClr val="FDD7AD"/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63A7228A-4BD8-4925-ADB3-98A706C1EF6F}"/>
                  </a:ext>
                </a:extLst>
              </p:cNvPr>
              <p:cNvSpPr/>
              <p:nvPr/>
            </p:nvSpPr>
            <p:spPr>
              <a:xfrm>
                <a:off x="814705" y="4906354"/>
                <a:ext cx="1057966" cy="214521"/>
              </a:xfrm>
              <a:custGeom>
                <a:avLst/>
                <a:gdLst>
                  <a:gd name="connsiteX0" fmla="*/ 1057966 w 1057966"/>
                  <a:gd name="connsiteY0" fmla="*/ 214521 h 214521"/>
                  <a:gd name="connsiteX1" fmla="*/ 0 w 1057966"/>
                  <a:gd name="connsiteY1" fmla="*/ 214521 h 214521"/>
                  <a:gd name="connsiteX2" fmla="*/ 10386 w 1057966"/>
                  <a:gd name="connsiteY2" fmla="*/ 209007 h 214521"/>
                  <a:gd name="connsiteX3" fmla="*/ 134359 w 1057966"/>
                  <a:gd name="connsiteY3" fmla="*/ 158700 h 214521"/>
                  <a:gd name="connsiteX4" fmla="*/ 207698 w 1057966"/>
                  <a:gd name="connsiteY4" fmla="*/ 130469 h 214521"/>
                  <a:gd name="connsiteX5" fmla="*/ 210613 w 1057966"/>
                  <a:gd name="connsiteY5" fmla="*/ 128844 h 214521"/>
                  <a:gd name="connsiteX6" fmla="*/ 269365 w 1057966"/>
                  <a:gd name="connsiteY6" fmla="*/ 26940 h 214521"/>
                  <a:gd name="connsiteX7" fmla="*/ 269365 w 1057966"/>
                  <a:gd name="connsiteY7" fmla="*/ 0 h 214521"/>
                  <a:gd name="connsiteX8" fmla="*/ 788602 w 1057966"/>
                  <a:gd name="connsiteY8" fmla="*/ 0 h 214521"/>
                  <a:gd name="connsiteX9" fmla="*/ 788602 w 1057966"/>
                  <a:gd name="connsiteY9" fmla="*/ 26940 h 214521"/>
                  <a:gd name="connsiteX10" fmla="*/ 847353 w 1057966"/>
                  <a:gd name="connsiteY10" fmla="*/ 128844 h 214521"/>
                  <a:gd name="connsiteX11" fmla="*/ 850269 w 1057966"/>
                  <a:gd name="connsiteY11" fmla="*/ 130469 h 214521"/>
                  <a:gd name="connsiteX12" fmla="*/ 923608 w 1057966"/>
                  <a:gd name="connsiteY12" fmla="*/ 158700 h 214521"/>
                  <a:gd name="connsiteX13" fmla="*/ 1047581 w 1057966"/>
                  <a:gd name="connsiteY13" fmla="*/ 209007 h 214521"/>
                  <a:gd name="connsiteX14" fmla="*/ 1057966 w 1057966"/>
                  <a:gd name="connsiteY14" fmla="*/ 214521 h 21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57966" h="214521">
                    <a:moveTo>
                      <a:pt x="1057966" y="214521"/>
                    </a:moveTo>
                    <a:lnTo>
                      <a:pt x="0" y="214521"/>
                    </a:lnTo>
                    <a:cubicBezTo>
                      <a:pt x="3246" y="212569"/>
                      <a:pt x="6809" y="210944"/>
                      <a:pt x="10386" y="209007"/>
                    </a:cubicBezTo>
                    <a:cubicBezTo>
                      <a:pt x="48454" y="185125"/>
                      <a:pt x="90416" y="168107"/>
                      <a:pt x="134359" y="158700"/>
                    </a:cubicBezTo>
                    <a:cubicBezTo>
                      <a:pt x="160196" y="153432"/>
                      <a:pt x="184997" y="143880"/>
                      <a:pt x="207698" y="130469"/>
                    </a:cubicBezTo>
                    <a:cubicBezTo>
                      <a:pt x="208676" y="129807"/>
                      <a:pt x="209639" y="129491"/>
                      <a:pt x="210613" y="128844"/>
                    </a:cubicBezTo>
                    <a:cubicBezTo>
                      <a:pt x="247104" y="107908"/>
                      <a:pt x="269537" y="69005"/>
                      <a:pt x="269365" y="26940"/>
                    </a:cubicBezTo>
                    <a:lnTo>
                      <a:pt x="269365" y="0"/>
                    </a:lnTo>
                    <a:cubicBezTo>
                      <a:pt x="441435" y="26396"/>
                      <a:pt x="616531" y="26396"/>
                      <a:pt x="788602" y="0"/>
                    </a:cubicBezTo>
                    <a:lnTo>
                      <a:pt x="788602" y="26940"/>
                    </a:lnTo>
                    <a:cubicBezTo>
                      <a:pt x="788429" y="69005"/>
                      <a:pt x="810862" y="107908"/>
                      <a:pt x="847353" y="128844"/>
                    </a:cubicBezTo>
                    <a:cubicBezTo>
                      <a:pt x="848327" y="129491"/>
                      <a:pt x="849291" y="129807"/>
                      <a:pt x="850269" y="130469"/>
                    </a:cubicBezTo>
                    <a:cubicBezTo>
                      <a:pt x="872970" y="143880"/>
                      <a:pt x="897770" y="153432"/>
                      <a:pt x="923608" y="158700"/>
                    </a:cubicBezTo>
                    <a:cubicBezTo>
                      <a:pt x="967551" y="168107"/>
                      <a:pt x="1009512" y="185125"/>
                      <a:pt x="1047581" y="209007"/>
                    </a:cubicBezTo>
                    <a:cubicBezTo>
                      <a:pt x="1051158" y="210944"/>
                      <a:pt x="1054720" y="212569"/>
                      <a:pt x="1057966" y="214521"/>
                    </a:cubicBezTo>
                    <a:close/>
                  </a:path>
                </a:pathLst>
              </a:custGeom>
              <a:solidFill>
                <a:srgbClr val="547580"/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DEBE84EB-DE0D-45B3-82DA-93A999E27174}"/>
                  </a:ext>
                </a:extLst>
              </p:cNvPr>
              <p:cNvSpPr/>
              <p:nvPr/>
            </p:nvSpPr>
            <p:spPr>
              <a:xfrm>
                <a:off x="986702" y="3952564"/>
                <a:ext cx="713968" cy="792738"/>
              </a:xfrm>
              <a:custGeom>
                <a:avLst/>
                <a:gdLst>
                  <a:gd name="connsiteX0" fmla="*/ 713969 w 713968"/>
                  <a:gd name="connsiteY0" fmla="*/ 292066 h 792738"/>
                  <a:gd name="connsiteX1" fmla="*/ 713969 w 713968"/>
                  <a:gd name="connsiteY1" fmla="*/ 454343 h 792738"/>
                  <a:gd name="connsiteX2" fmla="*/ 616605 w 713968"/>
                  <a:gd name="connsiteY2" fmla="*/ 649059 h 792738"/>
                  <a:gd name="connsiteX3" fmla="*/ 521524 w 713968"/>
                  <a:gd name="connsiteY3" fmla="*/ 763614 h 792738"/>
                  <a:gd name="connsiteX4" fmla="*/ 442987 w 713968"/>
                  <a:gd name="connsiteY4" fmla="*/ 789576 h 792738"/>
                  <a:gd name="connsiteX5" fmla="*/ 356979 w 713968"/>
                  <a:gd name="connsiteY5" fmla="*/ 778863 h 792738"/>
                  <a:gd name="connsiteX6" fmla="*/ 270986 w 713968"/>
                  <a:gd name="connsiteY6" fmla="*/ 789576 h 792738"/>
                  <a:gd name="connsiteX7" fmla="*/ 192448 w 713968"/>
                  <a:gd name="connsiteY7" fmla="*/ 763614 h 792738"/>
                  <a:gd name="connsiteX8" fmla="*/ 97368 w 713968"/>
                  <a:gd name="connsiteY8" fmla="*/ 649059 h 792738"/>
                  <a:gd name="connsiteX9" fmla="*/ 0 w 713968"/>
                  <a:gd name="connsiteY9" fmla="*/ 454343 h 792738"/>
                  <a:gd name="connsiteX10" fmla="*/ 0 w 713968"/>
                  <a:gd name="connsiteY10" fmla="*/ 292066 h 792738"/>
                  <a:gd name="connsiteX11" fmla="*/ 332322 w 713968"/>
                  <a:gd name="connsiteY11" fmla="*/ 0 h 792738"/>
                  <a:gd name="connsiteX12" fmla="*/ 381651 w 713968"/>
                  <a:gd name="connsiteY12" fmla="*/ 0 h 792738"/>
                  <a:gd name="connsiteX13" fmla="*/ 713969 w 713968"/>
                  <a:gd name="connsiteY13" fmla="*/ 292066 h 792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3968" h="792738">
                    <a:moveTo>
                      <a:pt x="713969" y="292066"/>
                    </a:moveTo>
                    <a:lnTo>
                      <a:pt x="713969" y="454343"/>
                    </a:lnTo>
                    <a:cubicBezTo>
                      <a:pt x="649059" y="519237"/>
                      <a:pt x="681514" y="584147"/>
                      <a:pt x="616605" y="649059"/>
                    </a:cubicBezTo>
                    <a:cubicBezTo>
                      <a:pt x="582698" y="685348"/>
                      <a:pt x="550949" y="723604"/>
                      <a:pt x="521524" y="763614"/>
                    </a:cubicBezTo>
                    <a:cubicBezTo>
                      <a:pt x="503528" y="788098"/>
                      <a:pt x="472022" y="798510"/>
                      <a:pt x="442987" y="789576"/>
                    </a:cubicBezTo>
                    <a:cubicBezTo>
                      <a:pt x="414966" y="781995"/>
                      <a:pt x="386015" y="778389"/>
                      <a:pt x="356979" y="778863"/>
                    </a:cubicBezTo>
                    <a:cubicBezTo>
                      <a:pt x="327954" y="778389"/>
                      <a:pt x="299003" y="781995"/>
                      <a:pt x="270986" y="789576"/>
                    </a:cubicBezTo>
                    <a:cubicBezTo>
                      <a:pt x="241950" y="798510"/>
                      <a:pt x="210444" y="788098"/>
                      <a:pt x="192448" y="763614"/>
                    </a:cubicBezTo>
                    <a:cubicBezTo>
                      <a:pt x="163023" y="723604"/>
                      <a:pt x="131271" y="685348"/>
                      <a:pt x="97368" y="649059"/>
                    </a:cubicBezTo>
                    <a:cubicBezTo>
                      <a:pt x="32458" y="584147"/>
                      <a:pt x="64913" y="519237"/>
                      <a:pt x="0" y="454343"/>
                    </a:cubicBezTo>
                    <a:lnTo>
                      <a:pt x="0" y="292066"/>
                    </a:lnTo>
                    <a:cubicBezTo>
                      <a:pt x="0" y="0"/>
                      <a:pt x="332322" y="0"/>
                      <a:pt x="332322" y="0"/>
                    </a:cubicBezTo>
                    <a:lnTo>
                      <a:pt x="381651" y="0"/>
                    </a:lnTo>
                    <a:cubicBezTo>
                      <a:pt x="381651" y="0"/>
                      <a:pt x="713969" y="0"/>
                      <a:pt x="713969" y="292066"/>
                    </a:cubicBezTo>
                    <a:close/>
                  </a:path>
                </a:pathLst>
              </a:custGeom>
              <a:solidFill>
                <a:srgbClr val="802F34"/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883DEAD3-80CE-4BC2-845B-BE677EB1F75B}"/>
                  </a:ext>
                </a:extLst>
              </p:cNvPr>
              <p:cNvSpPr/>
              <p:nvPr/>
            </p:nvSpPr>
            <p:spPr>
              <a:xfrm>
                <a:off x="1570866" y="3368392"/>
                <a:ext cx="498473" cy="292091"/>
              </a:xfrm>
              <a:custGeom>
                <a:avLst/>
                <a:gdLst>
                  <a:gd name="connsiteX0" fmla="*/ 498473 w 498473"/>
                  <a:gd name="connsiteY0" fmla="*/ 85684 h 292091"/>
                  <a:gd name="connsiteX1" fmla="*/ 292066 w 498473"/>
                  <a:gd name="connsiteY1" fmla="*/ 292091 h 292091"/>
                  <a:gd name="connsiteX2" fmla="*/ 0 w 498473"/>
                  <a:gd name="connsiteY2" fmla="*/ 292091 h 292091"/>
                  <a:gd name="connsiteX3" fmla="*/ 180225 w 498473"/>
                  <a:gd name="connsiteY3" fmla="*/ 22210 h 292091"/>
                  <a:gd name="connsiteX4" fmla="*/ 498473 w 498473"/>
                  <a:gd name="connsiteY4" fmla="*/ 85684 h 29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3" h="292091">
                    <a:moveTo>
                      <a:pt x="498473" y="85684"/>
                    </a:moveTo>
                    <a:lnTo>
                      <a:pt x="292066" y="292091"/>
                    </a:lnTo>
                    <a:lnTo>
                      <a:pt x="0" y="292091"/>
                    </a:lnTo>
                    <a:cubicBezTo>
                      <a:pt x="-88" y="173945"/>
                      <a:pt x="71071" y="67417"/>
                      <a:pt x="180225" y="22210"/>
                    </a:cubicBezTo>
                    <a:cubicBezTo>
                      <a:pt x="289368" y="-22983"/>
                      <a:pt x="415010" y="2077"/>
                      <a:pt x="498473" y="85684"/>
                    </a:cubicBezTo>
                    <a:close/>
                  </a:path>
                </a:pathLst>
              </a:custGeom>
              <a:solidFill>
                <a:srgbClr val="F0C419"/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86458557-7424-4F83-9AE0-45C48C2B7A51}"/>
                  </a:ext>
                </a:extLst>
              </p:cNvPr>
              <p:cNvSpPr/>
              <p:nvPr/>
            </p:nvSpPr>
            <p:spPr>
              <a:xfrm>
                <a:off x="1570867" y="3660483"/>
                <a:ext cx="292065" cy="292080"/>
              </a:xfrm>
              <a:custGeom>
                <a:avLst/>
                <a:gdLst>
                  <a:gd name="connsiteX0" fmla="*/ 292066 w 292065"/>
                  <a:gd name="connsiteY0" fmla="*/ 0 h 292080"/>
                  <a:gd name="connsiteX1" fmla="*/ 292066 w 292065"/>
                  <a:gd name="connsiteY1" fmla="*/ 292081 h 292080"/>
                  <a:gd name="connsiteX2" fmla="*/ 0 w 292065"/>
                  <a:gd name="connsiteY2" fmla="*/ 0 h 29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065" h="292080">
                    <a:moveTo>
                      <a:pt x="292066" y="0"/>
                    </a:moveTo>
                    <a:lnTo>
                      <a:pt x="292066" y="292081"/>
                    </a:lnTo>
                    <a:cubicBezTo>
                      <a:pt x="130767" y="292066"/>
                      <a:pt x="0" y="161299"/>
                      <a:pt x="0" y="0"/>
                    </a:cubicBezTo>
                    <a:close/>
                  </a:path>
                </a:pathLst>
              </a:custGeom>
              <a:solidFill>
                <a:srgbClr val="3B97D3"/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9" name="자유형: 도형 148">
                <a:extLst>
                  <a:ext uri="{FF2B5EF4-FFF2-40B4-BE49-F238E27FC236}">
                    <a16:creationId xmlns:a16="http://schemas.microsoft.com/office/drawing/2014/main" id="{9F648F49-8CBB-4C26-9495-9372F2C46B13}"/>
                  </a:ext>
                </a:extLst>
              </p:cNvPr>
              <p:cNvSpPr/>
              <p:nvPr/>
            </p:nvSpPr>
            <p:spPr>
              <a:xfrm>
                <a:off x="1862932" y="3454077"/>
                <a:ext cx="292080" cy="498487"/>
              </a:xfrm>
              <a:custGeom>
                <a:avLst/>
                <a:gdLst>
                  <a:gd name="connsiteX0" fmla="*/ 292081 w 292080"/>
                  <a:gd name="connsiteY0" fmla="*/ 206407 h 498487"/>
                  <a:gd name="connsiteX1" fmla="*/ 0 w 292080"/>
                  <a:gd name="connsiteY1" fmla="*/ 498487 h 498487"/>
                  <a:gd name="connsiteX2" fmla="*/ 0 w 292080"/>
                  <a:gd name="connsiteY2" fmla="*/ 206407 h 498487"/>
                  <a:gd name="connsiteX3" fmla="*/ 206407 w 292080"/>
                  <a:gd name="connsiteY3" fmla="*/ 0 h 498487"/>
                  <a:gd name="connsiteX4" fmla="*/ 292081 w 292080"/>
                  <a:gd name="connsiteY4" fmla="*/ 206407 h 498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080" h="498487">
                    <a:moveTo>
                      <a:pt x="292081" y="206407"/>
                    </a:moveTo>
                    <a:cubicBezTo>
                      <a:pt x="292070" y="367706"/>
                      <a:pt x="161314" y="498473"/>
                      <a:pt x="0" y="498487"/>
                    </a:cubicBezTo>
                    <a:lnTo>
                      <a:pt x="0" y="206407"/>
                    </a:lnTo>
                    <a:lnTo>
                      <a:pt x="206407" y="0"/>
                    </a:lnTo>
                    <a:cubicBezTo>
                      <a:pt x="261335" y="54628"/>
                      <a:pt x="292184" y="128930"/>
                      <a:pt x="292081" y="206407"/>
                    </a:cubicBezTo>
                    <a:close/>
                  </a:path>
                </a:pathLst>
              </a:custGeom>
              <a:solidFill>
                <a:srgbClr val="FF5364"/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5FD88DEB-9B69-4317-9E9D-2464F2110D2D}"/>
                  </a:ext>
                </a:extLst>
              </p:cNvPr>
              <p:cNvSpPr/>
              <p:nvPr/>
            </p:nvSpPr>
            <p:spPr>
              <a:xfrm>
                <a:off x="532361" y="3368401"/>
                <a:ext cx="129806" cy="421886"/>
              </a:xfrm>
              <a:custGeom>
                <a:avLst/>
                <a:gdLst>
                  <a:gd name="connsiteX0" fmla="*/ 32455 w 129806"/>
                  <a:gd name="connsiteY0" fmla="*/ 0 h 421886"/>
                  <a:gd name="connsiteX1" fmla="*/ 97365 w 129806"/>
                  <a:gd name="connsiteY1" fmla="*/ 0 h 421886"/>
                  <a:gd name="connsiteX2" fmla="*/ 129806 w 129806"/>
                  <a:gd name="connsiteY2" fmla="*/ 32455 h 421886"/>
                  <a:gd name="connsiteX3" fmla="*/ 129806 w 129806"/>
                  <a:gd name="connsiteY3" fmla="*/ 421886 h 421886"/>
                  <a:gd name="connsiteX4" fmla="*/ 0 w 129806"/>
                  <a:gd name="connsiteY4" fmla="*/ 421886 h 421886"/>
                  <a:gd name="connsiteX5" fmla="*/ 0 w 129806"/>
                  <a:gd name="connsiteY5" fmla="*/ 32455 h 421886"/>
                  <a:gd name="connsiteX6" fmla="*/ 32455 w 129806"/>
                  <a:gd name="connsiteY6" fmla="*/ 0 h 42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806" h="421886">
                    <a:moveTo>
                      <a:pt x="32455" y="0"/>
                    </a:moveTo>
                    <a:lnTo>
                      <a:pt x="97365" y="0"/>
                    </a:lnTo>
                    <a:cubicBezTo>
                      <a:pt x="115287" y="0"/>
                      <a:pt x="129806" y="14533"/>
                      <a:pt x="129806" y="32455"/>
                    </a:cubicBezTo>
                    <a:lnTo>
                      <a:pt x="129806" y="421886"/>
                    </a:lnTo>
                    <a:lnTo>
                      <a:pt x="0" y="421886"/>
                    </a:lnTo>
                    <a:lnTo>
                      <a:pt x="0" y="32455"/>
                    </a:lnTo>
                    <a:cubicBezTo>
                      <a:pt x="0" y="14533"/>
                      <a:pt x="14533" y="0"/>
                      <a:pt x="32455" y="0"/>
                    </a:cubicBezTo>
                    <a:close/>
                  </a:path>
                </a:pathLst>
              </a:custGeom>
              <a:solidFill>
                <a:srgbClr val="F0C419"/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15CD63CD-95C6-4BB6-9ACD-146C1D35ECD7}"/>
                  </a:ext>
                </a:extLst>
              </p:cNvPr>
              <p:cNvSpPr/>
              <p:nvPr/>
            </p:nvSpPr>
            <p:spPr>
              <a:xfrm>
                <a:off x="791989" y="3628029"/>
                <a:ext cx="129803" cy="162258"/>
              </a:xfrm>
              <a:custGeom>
                <a:avLst/>
                <a:gdLst>
                  <a:gd name="connsiteX0" fmla="*/ 32455 w 129803"/>
                  <a:gd name="connsiteY0" fmla="*/ 0 h 162258"/>
                  <a:gd name="connsiteX1" fmla="*/ 97349 w 129803"/>
                  <a:gd name="connsiteY1" fmla="*/ 0 h 162258"/>
                  <a:gd name="connsiteX2" fmla="*/ 129804 w 129803"/>
                  <a:gd name="connsiteY2" fmla="*/ 32455 h 162258"/>
                  <a:gd name="connsiteX3" fmla="*/ 129804 w 129803"/>
                  <a:gd name="connsiteY3" fmla="*/ 162258 h 162258"/>
                  <a:gd name="connsiteX4" fmla="*/ 0 w 129803"/>
                  <a:gd name="connsiteY4" fmla="*/ 162258 h 162258"/>
                  <a:gd name="connsiteX5" fmla="*/ 0 w 129803"/>
                  <a:gd name="connsiteY5" fmla="*/ 32455 h 162258"/>
                  <a:gd name="connsiteX6" fmla="*/ 32455 w 129803"/>
                  <a:gd name="connsiteY6" fmla="*/ 0 h 162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803" h="162258">
                    <a:moveTo>
                      <a:pt x="32455" y="0"/>
                    </a:moveTo>
                    <a:lnTo>
                      <a:pt x="97349" y="0"/>
                    </a:lnTo>
                    <a:cubicBezTo>
                      <a:pt x="115271" y="0"/>
                      <a:pt x="129804" y="14533"/>
                      <a:pt x="129804" y="32455"/>
                    </a:cubicBezTo>
                    <a:lnTo>
                      <a:pt x="129804" y="162258"/>
                    </a:lnTo>
                    <a:lnTo>
                      <a:pt x="0" y="162258"/>
                    </a:lnTo>
                    <a:lnTo>
                      <a:pt x="0" y="32455"/>
                    </a:lnTo>
                    <a:cubicBezTo>
                      <a:pt x="0" y="14533"/>
                      <a:pt x="14533" y="0"/>
                      <a:pt x="32455" y="0"/>
                    </a:cubicBezTo>
                    <a:close/>
                  </a:path>
                </a:pathLst>
              </a:custGeom>
              <a:solidFill>
                <a:srgbClr val="3B97D3"/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9ECA3CF0-BED8-4084-B025-9E2AD62384FF}"/>
                  </a:ext>
                </a:extLst>
              </p:cNvPr>
              <p:cNvSpPr/>
              <p:nvPr/>
            </p:nvSpPr>
            <p:spPr>
              <a:xfrm>
                <a:off x="1051615" y="3465766"/>
                <a:ext cx="129803" cy="324520"/>
              </a:xfrm>
              <a:custGeom>
                <a:avLst/>
                <a:gdLst>
                  <a:gd name="connsiteX0" fmla="*/ 32455 w 129803"/>
                  <a:gd name="connsiteY0" fmla="*/ 0 h 324520"/>
                  <a:gd name="connsiteX1" fmla="*/ 97349 w 129803"/>
                  <a:gd name="connsiteY1" fmla="*/ 0 h 324520"/>
                  <a:gd name="connsiteX2" fmla="*/ 129804 w 129803"/>
                  <a:gd name="connsiteY2" fmla="*/ 32455 h 324520"/>
                  <a:gd name="connsiteX3" fmla="*/ 129804 w 129803"/>
                  <a:gd name="connsiteY3" fmla="*/ 324521 h 324520"/>
                  <a:gd name="connsiteX4" fmla="*/ 0 w 129803"/>
                  <a:gd name="connsiteY4" fmla="*/ 324521 h 324520"/>
                  <a:gd name="connsiteX5" fmla="*/ 0 w 129803"/>
                  <a:gd name="connsiteY5" fmla="*/ 32455 h 324520"/>
                  <a:gd name="connsiteX6" fmla="*/ 32455 w 129803"/>
                  <a:gd name="connsiteY6" fmla="*/ 0 h 32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803" h="324520">
                    <a:moveTo>
                      <a:pt x="32455" y="0"/>
                    </a:moveTo>
                    <a:lnTo>
                      <a:pt x="97349" y="0"/>
                    </a:lnTo>
                    <a:cubicBezTo>
                      <a:pt x="115271" y="0"/>
                      <a:pt x="129804" y="14533"/>
                      <a:pt x="129804" y="32455"/>
                    </a:cubicBezTo>
                    <a:lnTo>
                      <a:pt x="129804" y="324521"/>
                    </a:lnTo>
                    <a:lnTo>
                      <a:pt x="0" y="324521"/>
                    </a:lnTo>
                    <a:lnTo>
                      <a:pt x="0" y="32455"/>
                    </a:lnTo>
                    <a:cubicBezTo>
                      <a:pt x="0" y="14533"/>
                      <a:pt x="14518" y="0"/>
                      <a:pt x="32455" y="0"/>
                    </a:cubicBezTo>
                    <a:close/>
                  </a:path>
                </a:pathLst>
              </a:custGeom>
              <a:solidFill>
                <a:srgbClr val="FF5364"/>
              </a:solidFill>
              <a:ln w="36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" name="그래픽 136">
                <a:extLst>
                  <a:ext uri="{FF2B5EF4-FFF2-40B4-BE49-F238E27FC236}">
                    <a16:creationId xmlns:a16="http://schemas.microsoft.com/office/drawing/2014/main" id="{5AA1965F-36E4-4166-9677-926C5A35E9FC}"/>
                  </a:ext>
                </a:extLst>
              </p:cNvPr>
              <p:cNvGrpSpPr/>
              <p:nvPr/>
            </p:nvGrpSpPr>
            <p:grpSpPr>
              <a:xfrm>
                <a:off x="467451" y="3757847"/>
                <a:ext cx="1752475" cy="616604"/>
                <a:chOff x="467451" y="3757847"/>
                <a:chExt cx="1752475" cy="616604"/>
              </a:xfrm>
              <a:solidFill>
                <a:srgbClr val="2C3E50"/>
              </a:solidFill>
            </p:grpSpPr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46114810-C903-4D46-813C-7A1C67F51E6E}"/>
                    </a:ext>
                  </a:extLst>
                </p:cNvPr>
                <p:cNvSpPr/>
                <p:nvPr/>
              </p:nvSpPr>
              <p:spPr>
                <a:xfrm>
                  <a:off x="499906" y="3757847"/>
                  <a:ext cx="713967" cy="64894"/>
                </a:xfrm>
                <a:custGeom>
                  <a:avLst/>
                  <a:gdLst>
                    <a:gd name="connsiteX0" fmla="*/ 681513 w 713967"/>
                    <a:gd name="connsiteY0" fmla="*/ 64895 h 64894"/>
                    <a:gd name="connsiteX1" fmla="*/ 32455 w 713967"/>
                    <a:gd name="connsiteY1" fmla="*/ 64895 h 64894"/>
                    <a:gd name="connsiteX2" fmla="*/ 0 w 713967"/>
                    <a:gd name="connsiteY2" fmla="*/ 32440 h 64894"/>
                    <a:gd name="connsiteX3" fmla="*/ 32455 w 713967"/>
                    <a:gd name="connsiteY3" fmla="*/ 0 h 64894"/>
                    <a:gd name="connsiteX4" fmla="*/ 681513 w 713967"/>
                    <a:gd name="connsiteY4" fmla="*/ 0 h 64894"/>
                    <a:gd name="connsiteX5" fmla="*/ 713967 w 713967"/>
                    <a:gd name="connsiteY5" fmla="*/ 32440 h 64894"/>
                    <a:gd name="connsiteX6" fmla="*/ 681513 w 713967"/>
                    <a:gd name="connsiteY6" fmla="*/ 64895 h 64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3967" h="64894">
                      <a:moveTo>
                        <a:pt x="681513" y="64895"/>
                      </a:moveTo>
                      <a:lnTo>
                        <a:pt x="32455" y="64895"/>
                      </a:lnTo>
                      <a:cubicBezTo>
                        <a:pt x="14533" y="64895"/>
                        <a:pt x="0" y="50362"/>
                        <a:pt x="0" y="32440"/>
                      </a:cubicBezTo>
                      <a:cubicBezTo>
                        <a:pt x="0" y="14518"/>
                        <a:pt x="14533" y="0"/>
                        <a:pt x="32455" y="0"/>
                      </a:cubicBezTo>
                      <a:lnTo>
                        <a:pt x="681513" y="0"/>
                      </a:lnTo>
                      <a:cubicBezTo>
                        <a:pt x="699435" y="0"/>
                        <a:pt x="713967" y="14518"/>
                        <a:pt x="713967" y="32440"/>
                      </a:cubicBezTo>
                      <a:cubicBezTo>
                        <a:pt x="713967" y="50362"/>
                        <a:pt x="699435" y="64895"/>
                        <a:pt x="681513" y="64895"/>
                      </a:cubicBezTo>
                      <a:close/>
                    </a:path>
                  </a:pathLst>
                </a:custGeom>
                <a:solidFill>
                  <a:srgbClr val="2C3E50"/>
                </a:solidFill>
                <a:ln w="36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046DB3E0-8F87-48AF-A144-5967C83D4C30}"/>
                    </a:ext>
                  </a:extLst>
                </p:cNvPr>
                <p:cNvSpPr/>
                <p:nvPr/>
              </p:nvSpPr>
              <p:spPr>
                <a:xfrm>
                  <a:off x="1960300" y="4049913"/>
                  <a:ext cx="259625" cy="64912"/>
                </a:xfrm>
                <a:custGeom>
                  <a:avLst/>
                  <a:gdLst>
                    <a:gd name="connsiteX0" fmla="*/ 227171 w 259625"/>
                    <a:gd name="connsiteY0" fmla="*/ 64913 h 64912"/>
                    <a:gd name="connsiteX1" fmla="*/ 32455 w 259625"/>
                    <a:gd name="connsiteY1" fmla="*/ 64913 h 64912"/>
                    <a:gd name="connsiteX2" fmla="*/ 0 w 259625"/>
                    <a:gd name="connsiteY2" fmla="*/ 32458 h 64912"/>
                    <a:gd name="connsiteX3" fmla="*/ 32455 w 259625"/>
                    <a:gd name="connsiteY3" fmla="*/ 0 h 64912"/>
                    <a:gd name="connsiteX4" fmla="*/ 227171 w 259625"/>
                    <a:gd name="connsiteY4" fmla="*/ 0 h 64912"/>
                    <a:gd name="connsiteX5" fmla="*/ 259626 w 259625"/>
                    <a:gd name="connsiteY5" fmla="*/ 32458 h 64912"/>
                    <a:gd name="connsiteX6" fmla="*/ 227171 w 259625"/>
                    <a:gd name="connsiteY6" fmla="*/ 64913 h 64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9625" h="64912">
                      <a:moveTo>
                        <a:pt x="227171" y="64913"/>
                      </a:moveTo>
                      <a:lnTo>
                        <a:pt x="32455" y="64913"/>
                      </a:lnTo>
                      <a:cubicBezTo>
                        <a:pt x="14533" y="64913"/>
                        <a:pt x="0" y="50380"/>
                        <a:pt x="0" y="32458"/>
                      </a:cubicBezTo>
                      <a:cubicBezTo>
                        <a:pt x="0" y="14536"/>
                        <a:pt x="14533" y="0"/>
                        <a:pt x="32455" y="0"/>
                      </a:cubicBezTo>
                      <a:lnTo>
                        <a:pt x="227171" y="0"/>
                      </a:lnTo>
                      <a:cubicBezTo>
                        <a:pt x="245093" y="0"/>
                        <a:pt x="259626" y="14536"/>
                        <a:pt x="259626" y="32458"/>
                      </a:cubicBezTo>
                      <a:cubicBezTo>
                        <a:pt x="259626" y="50380"/>
                        <a:pt x="245093" y="64913"/>
                        <a:pt x="227171" y="64913"/>
                      </a:cubicBezTo>
                      <a:close/>
                    </a:path>
                  </a:pathLst>
                </a:custGeom>
                <a:solidFill>
                  <a:srgbClr val="2C3E50"/>
                </a:solidFill>
                <a:ln w="36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B3AFF7F9-E0FA-4D57-AA1B-67A2250036E9}"/>
                    </a:ext>
                  </a:extLst>
                </p:cNvPr>
                <p:cNvSpPr/>
                <p:nvPr/>
              </p:nvSpPr>
              <p:spPr>
                <a:xfrm>
                  <a:off x="1830478" y="4179735"/>
                  <a:ext cx="389448" cy="64894"/>
                </a:xfrm>
                <a:custGeom>
                  <a:avLst/>
                  <a:gdLst>
                    <a:gd name="connsiteX0" fmla="*/ 356993 w 389448"/>
                    <a:gd name="connsiteY0" fmla="*/ 64895 h 64894"/>
                    <a:gd name="connsiteX1" fmla="*/ 32455 w 389448"/>
                    <a:gd name="connsiteY1" fmla="*/ 64895 h 64894"/>
                    <a:gd name="connsiteX2" fmla="*/ 0 w 389448"/>
                    <a:gd name="connsiteY2" fmla="*/ 32455 h 64894"/>
                    <a:gd name="connsiteX3" fmla="*/ 32455 w 389448"/>
                    <a:gd name="connsiteY3" fmla="*/ 0 h 64894"/>
                    <a:gd name="connsiteX4" fmla="*/ 356993 w 389448"/>
                    <a:gd name="connsiteY4" fmla="*/ 0 h 64894"/>
                    <a:gd name="connsiteX5" fmla="*/ 389448 w 389448"/>
                    <a:gd name="connsiteY5" fmla="*/ 32455 h 64894"/>
                    <a:gd name="connsiteX6" fmla="*/ 356993 w 389448"/>
                    <a:gd name="connsiteY6" fmla="*/ 64895 h 64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9448" h="64894">
                      <a:moveTo>
                        <a:pt x="356993" y="64895"/>
                      </a:moveTo>
                      <a:lnTo>
                        <a:pt x="32455" y="64895"/>
                      </a:lnTo>
                      <a:cubicBezTo>
                        <a:pt x="14533" y="64895"/>
                        <a:pt x="0" y="50377"/>
                        <a:pt x="0" y="32455"/>
                      </a:cubicBezTo>
                      <a:cubicBezTo>
                        <a:pt x="0" y="14518"/>
                        <a:pt x="14533" y="0"/>
                        <a:pt x="32455" y="0"/>
                      </a:cubicBezTo>
                      <a:lnTo>
                        <a:pt x="356993" y="0"/>
                      </a:lnTo>
                      <a:cubicBezTo>
                        <a:pt x="374916" y="0"/>
                        <a:pt x="389448" y="14518"/>
                        <a:pt x="389448" y="32455"/>
                      </a:cubicBezTo>
                      <a:cubicBezTo>
                        <a:pt x="389448" y="50377"/>
                        <a:pt x="374916" y="64895"/>
                        <a:pt x="356993" y="64895"/>
                      </a:cubicBezTo>
                      <a:close/>
                    </a:path>
                  </a:pathLst>
                </a:custGeom>
                <a:solidFill>
                  <a:srgbClr val="2C3E50"/>
                </a:solidFill>
                <a:ln w="36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8205E91C-2E0C-4340-A6FC-304B4CD6611F}"/>
                    </a:ext>
                  </a:extLst>
                </p:cNvPr>
                <p:cNvSpPr/>
                <p:nvPr/>
              </p:nvSpPr>
              <p:spPr>
                <a:xfrm>
                  <a:off x="2090104" y="4309543"/>
                  <a:ext cx="129822" cy="64909"/>
                </a:xfrm>
                <a:custGeom>
                  <a:avLst/>
                  <a:gdLst>
                    <a:gd name="connsiteX0" fmla="*/ 97368 w 129822"/>
                    <a:gd name="connsiteY0" fmla="*/ 64909 h 64909"/>
                    <a:gd name="connsiteX1" fmla="*/ 32455 w 129822"/>
                    <a:gd name="connsiteY1" fmla="*/ 64909 h 64909"/>
                    <a:gd name="connsiteX2" fmla="*/ 0 w 129822"/>
                    <a:gd name="connsiteY2" fmla="*/ 32455 h 64909"/>
                    <a:gd name="connsiteX3" fmla="*/ 32455 w 129822"/>
                    <a:gd name="connsiteY3" fmla="*/ 0 h 64909"/>
                    <a:gd name="connsiteX4" fmla="*/ 97368 w 129822"/>
                    <a:gd name="connsiteY4" fmla="*/ 0 h 64909"/>
                    <a:gd name="connsiteX5" fmla="*/ 129822 w 129822"/>
                    <a:gd name="connsiteY5" fmla="*/ 32455 h 64909"/>
                    <a:gd name="connsiteX6" fmla="*/ 97368 w 129822"/>
                    <a:gd name="connsiteY6" fmla="*/ 64909 h 64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822" h="64909">
                      <a:moveTo>
                        <a:pt x="97368" y="64909"/>
                      </a:moveTo>
                      <a:lnTo>
                        <a:pt x="32455" y="64909"/>
                      </a:lnTo>
                      <a:cubicBezTo>
                        <a:pt x="14533" y="64909"/>
                        <a:pt x="0" y="50377"/>
                        <a:pt x="0" y="32455"/>
                      </a:cubicBezTo>
                      <a:cubicBezTo>
                        <a:pt x="0" y="14533"/>
                        <a:pt x="14533" y="0"/>
                        <a:pt x="32455" y="0"/>
                      </a:cubicBezTo>
                      <a:lnTo>
                        <a:pt x="97368" y="0"/>
                      </a:lnTo>
                      <a:cubicBezTo>
                        <a:pt x="115290" y="0"/>
                        <a:pt x="129822" y="14533"/>
                        <a:pt x="129822" y="32455"/>
                      </a:cubicBezTo>
                      <a:cubicBezTo>
                        <a:pt x="129822" y="50377"/>
                        <a:pt x="115290" y="64909"/>
                        <a:pt x="97368" y="64909"/>
                      </a:cubicBezTo>
                      <a:close/>
                    </a:path>
                  </a:pathLst>
                </a:custGeom>
                <a:solidFill>
                  <a:srgbClr val="2C3E50"/>
                </a:solidFill>
                <a:ln w="36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83012336-112A-42C8-833C-21B5274D8BFF}"/>
                    </a:ext>
                  </a:extLst>
                </p:cNvPr>
                <p:cNvSpPr/>
                <p:nvPr/>
              </p:nvSpPr>
              <p:spPr>
                <a:xfrm>
                  <a:off x="467451" y="4049913"/>
                  <a:ext cx="421886" cy="64912"/>
                </a:xfrm>
                <a:custGeom>
                  <a:avLst/>
                  <a:gdLst>
                    <a:gd name="connsiteX0" fmla="*/ 389447 w 421886"/>
                    <a:gd name="connsiteY0" fmla="*/ 64913 h 64912"/>
                    <a:gd name="connsiteX1" fmla="*/ 32455 w 421886"/>
                    <a:gd name="connsiteY1" fmla="*/ 64913 h 64912"/>
                    <a:gd name="connsiteX2" fmla="*/ 0 w 421886"/>
                    <a:gd name="connsiteY2" fmla="*/ 32458 h 64912"/>
                    <a:gd name="connsiteX3" fmla="*/ 32455 w 421886"/>
                    <a:gd name="connsiteY3" fmla="*/ 0 h 64912"/>
                    <a:gd name="connsiteX4" fmla="*/ 389447 w 421886"/>
                    <a:gd name="connsiteY4" fmla="*/ 0 h 64912"/>
                    <a:gd name="connsiteX5" fmla="*/ 421887 w 421886"/>
                    <a:gd name="connsiteY5" fmla="*/ 32458 h 64912"/>
                    <a:gd name="connsiteX6" fmla="*/ 389447 w 421886"/>
                    <a:gd name="connsiteY6" fmla="*/ 64913 h 64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886" h="64912">
                      <a:moveTo>
                        <a:pt x="389447" y="64913"/>
                      </a:moveTo>
                      <a:lnTo>
                        <a:pt x="32455" y="64913"/>
                      </a:lnTo>
                      <a:cubicBezTo>
                        <a:pt x="14533" y="64913"/>
                        <a:pt x="0" y="50380"/>
                        <a:pt x="0" y="32458"/>
                      </a:cubicBezTo>
                      <a:cubicBezTo>
                        <a:pt x="0" y="14536"/>
                        <a:pt x="14533" y="0"/>
                        <a:pt x="32455" y="0"/>
                      </a:cubicBezTo>
                      <a:lnTo>
                        <a:pt x="389447" y="0"/>
                      </a:lnTo>
                      <a:cubicBezTo>
                        <a:pt x="407369" y="0"/>
                        <a:pt x="421887" y="14536"/>
                        <a:pt x="421887" y="32458"/>
                      </a:cubicBezTo>
                      <a:cubicBezTo>
                        <a:pt x="421887" y="50380"/>
                        <a:pt x="407369" y="64913"/>
                        <a:pt x="389447" y="64913"/>
                      </a:cubicBezTo>
                      <a:close/>
                    </a:path>
                  </a:pathLst>
                </a:custGeom>
                <a:solidFill>
                  <a:srgbClr val="2C3E50"/>
                </a:solidFill>
                <a:ln w="36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3266FB90-90F5-433A-8E18-D00C45477A24}"/>
                    </a:ext>
                  </a:extLst>
                </p:cNvPr>
                <p:cNvSpPr/>
                <p:nvPr/>
              </p:nvSpPr>
              <p:spPr>
                <a:xfrm>
                  <a:off x="467451" y="4179735"/>
                  <a:ext cx="194715" cy="64894"/>
                </a:xfrm>
                <a:custGeom>
                  <a:avLst/>
                  <a:gdLst>
                    <a:gd name="connsiteX0" fmla="*/ 162275 w 194715"/>
                    <a:gd name="connsiteY0" fmla="*/ 64895 h 64894"/>
                    <a:gd name="connsiteX1" fmla="*/ 32455 w 194715"/>
                    <a:gd name="connsiteY1" fmla="*/ 64895 h 64894"/>
                    <a:gd name="connsiteX2" fmla="*/ 0 w 194715"/>
                    <a:gd name="connsiteY2" fmla="*/ 32455 h 64894"/>
                    <a:gd name="connsiteX3" fmla="*/ 32455 w 194715"/>
                    <a:gd name="connsiteY3" fmla="*/ 0 h 64894"/>
                    <a:gd name="connsiteX4" fmla="*/ 162275 w 194715"/>
                    <a:gd name="connsiteY4" fmla="*/ 0 h 64894"/>
                    <a:gd name="connsiteX5" fmla="*/ 194716 w 194715"/>
                    <a:gd name="connsiteY5" fmla="*/ 32455 h 64894"/>
                    <a:gd name="connsiteX6" fmla="*/ 162275 w 194715"/>
                    <a:gd name="connsiteY6" fmla="*/ 64895 h 64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715" h="64894">
                      <a:moveTo>
                        <a:pt x="162275" y="64895"/>
                      </a:moveTo>
                      <a:lnTo>
                        <a:pt x="32455" y="64895"/>
                      </a:lnTo>
                      <a:cubicBezTo>
                        <a:pt x="14533" y="64895"/>
                        <a:pt x="0" y="50377"/>
                        <a:pt x="0" y="32455"/>
                      </a:cubicBezTo>
                      <a:cubicBezTo>
                        <a:pt x="0" y="14518"/>
                        <a:pt x="14533" y="0"/>
                        <a:pt x="32455" y="0"/>
                      </a:cubicBezTo>
                      <a:lnTo>
                        <a:pt x="162275" y="0"/>
                      </a:lnTo>
                      <a:cubicBezTo>
                        <a:pt x="180197" y="0"/>
                        <a:pt x="194716" y="14518"/>
                        <a:pt x="194716" y="32455"/>
                      </a:cubicBezTo>
                      <a:cubicBezTo>
                        <a:pt x="194716" y="50377"/>
                        <a:pt x="180197" y="64895"/>
                        <a:pt x="162275" y="64895"/>
                      </a:cubicBezTo>
                      <a:close/>
                    </a:path>
                  </a:pathLst>
                </a:custGeom>
                <a:solidFill>
                  <a:srgbClr val="2C3E50"/>
                </a:solidFill>
                <a:ln w="36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B0406E46-BED9-4A69-8B01-DDB50642CADD}"/>
                    </a:ext>
                  </a:extLst>
                </p:cNvPr>
                <p:cNvSpPr/>
                <p:nvPr/>
              </p:nvSpPr>
              <p:spPr>
                <a:xfrm>
                  <a:off x="467451" y="4309543"/>
                  <a:ext cx="292081" cy="64909"/>
                </a:xfrm>
                <a:custGeom>
                  <a:avLst/>
                  <a:gdLst>
                    <a:gd name="connsiteX0" fmla="*/ 259626 w 292081"/>
                    <a:gd name="connsiteY0" fmla="*/ 64909 h 64909"/>
                    <a:gd name="connsiteX1" fmla="*/ 32455 w 292081"/>
                    <a:gd name="connsiteY1" fmla="*/ 64909 h 64909"/>
                    <a:gd name="connsiteX2" fmla="*/ 0 w 292081"/>
                    <a:gd name="connsiteY2" fmla="*/ 32455 h 64909"/>
                    <a:gd name="connsiteX3" fmla="*/ 32455 w 292081"/>
                    <a:gd name="connsiteY3" fmla="*/ 0 h 64909"/>
                    <a:gd name="connsiteX4" fmla="*/ 259626 w 292081"/>
                    <a:gd name="connsiteY4" fmla="*/ 0 h 64909"/>
                    <a:gd name="connsiteX5" fmla="*/ 292081 w 292081"/>
                    <a:gd name="connsiteY5" fmla="*/ 32455 h 64909"/>
                    <a:gd name="connsiteX6" fmla="*/ 259626 w 292081"/>
                    <a:gd name="connsiteY6" fmla="*/ 64909 h 64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081" h="64909">
                      <a:moveTo>
                        <a:pt x="259626" y="64909"/>
                      </a:moveTo>
                      <a:lnTo>
                        <a:pt x="32455" y="64909"/>
                      </a:lnTo>
                      <a:cubicBezTo>
                        <a:pt x="14533" y="64909"/>
                        <a:pt x="0" y="50377"/>
                        <a:pt x="0" y="32455"/>
                      </a:cubicBezTo>
                      <a:cubicBezTo>
                        <a:pt x="0" y="14533"/>
                        <a:pt x="14533" y="0"/>
                        <a:pt x="32455" y="0"/>
                      </a:cubicBezTo>
                      <a:lnTo>
                        <a:pt x="259626" y="0"/>
                      </a:lnTo>
                      <a:cubicBezTo>
                        <a:pt x="277548" y="0"/>
                        <a:pt x="292081" y="14533"/>
                        <a:pt x="292081" y="32455"/>
                      </a:cubicBezTo>
                      <a:cubicBezTo>
                        <a:pt x="292081" y="50377"/>
                        <a:pt x="277548" y="64909"/>
                        <a:pt x="259626" y="64909"/>
                      </a:cubicBezTo>
                      <a:close/>
                    </a:path>
                  </a:pathLst>
                </a:custGeom>
                <a:solidFill>
                  <a:srgbClr val="2C3E50"/>
                </a:solidFill>
                <a:ln w="36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46422F61-3D6F-41DC-89D1-26CD5DD0F954}"/>
              </a:ext>
            </a:extLst>
          </p:cNvPr>
          <p:cNvGrpSpPr/>
          <p:nvPr/>
        </p:nvGrpSpPr>
        <p:grpSpPr>
          <a:xfrm>
            <a:off x="7414090" y="2317027"/>
            <a:ext cx="734794" cy="734794"/>
            <a:chOff x="7145237" y="2415309"/>
            <a:chExt cx="734794" cy="734794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4615A599-08F9-4C2C-9E7F-98B8C1D276D3}"/>
                </a:ext>
              </a:extLst>
            </p:cNvPr>
            <p:cNvSpPr/>
            <p:nvPr/>
          </p:nvSpPr>
          <p:spPr>
            <a:xfrm>
              <a:off x="7145237" y="2415309"/>
              <a:ext cx="734794" cy="734794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rgbClr val="7073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grpSp>
          <p:nvGrpSpPr>
            <p:cNvPr id="165" name="그래픽 163">
              <a:extLst>
                <a:ext uri="{FF2B5EF4-FFF2-40B4-BE49-F238E27FC236}">
                  <a16:creationId xmlns:a16="http://schemas.microsoft.com/office/drawing/2014/main" id="{46E4EEF9-9EF3-4C16-9110-BD06A8354C56}"/>
                </a:ext>
              </a:extLst>
            </p:cNvPr>
            <p:cNvGrpSpPr/>
            <p:nvPr/>
          </p:nvGrpSpPr>
          <p:grpSpPr>
            <a:xfrm>
              <a:off x="7367016" y="2505609"/>
              <a:ext cx="304800" cy="552450"/>
              <a:chOff x="7367016" y="2505609"/>
              <a:chExt cx="304800" cy="552450"/>
            </a:xfrm>
          </p:grpSpPr>
          <p:sp>
            <p:nvSpPr>
              <p:cNvPr id="167" name="자유형: 도형 166">
                <a:extLst>
                  <a:ext uri="{FF2B5EF4-FFF2-40B4-BE49-F238E27FC236}">
                    <a16:creationId xmlns:a16="http://schemas.microsoft.com/office/drawing/2014/main" id="{6D34690B-EDCB-4A7F-8C83-96FAC7111629}"/>
                  </a:ext>
                </a:extLst>
              </p:cNvPr>
              <p:cNvSpPr/>
              <p:nvPr/>
            </p:nvSpPr>
            <p:spPr>
              <a:xfrm>
                <a:off x="7367016" y="2505609"/>
                <a:ext cx="304800" cy="552450"/>
              </a:xfrm>
              <a:custGeom>
                <a:avLst/>
                <a:gdLst>
                  <a:gd name="connsiteX0" fmla="*/ 272367 w 304800"/>
                  <a:gd name="connsiteY0" fmla="*/ 552450 h 552450"/>
                  <a:gd name="connsiteX1" fmla="*/ 32433 w 304800"/>
                  <a:gd name="connsiteY1" fmla="*/ 552450 h 552450"/>
                  <a:gd name="connsiteX2" fmla="*/ 0 w 304800"/>
                  <a:gd name="connsiteY2" fmla="*/ 520017 h 552450"/>
                  <a:gd name="connsiteX3" fmla="*/ 0 w 304800"/>
                  <a:gd name="connsiteY3" fmla="*/ 32433 h 552450"/>
                  <a:gd name="connsiteX4" fmla="*/ 32433 w 304800"/>
                  <a:gd name="connsiteY4" fmla="*/ 0 h 552450"/>
                  <a:gd name="connsiteX5" fmla="*/ 272358 w 304800"/>
                  <a:gd name="connsiteY5" fmla="*/ 0 h 552450"/>
                  <a:gd name="connsiteX6" fmla="*/ 304800 w 304800"/>
                  <a:gd name="connsiteY6" fmla="*/ 32433 h 552450"/>
                  <a:gd name="connsiteX7" fmla="*/ 304800 w 304800"/>
                  <a:gd name="connsiteY7" fmla="*/ 520008 h 552450"/>
                  <a:gd name="connsiteX8" fmla="*/ 272367 w 304800"/>
                  <a:gd name="connsiteY8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4800" h="552450">
                    <a:moveTo>
                      <a:pt x="272367" y="552450"/>
                    </a:moveTo>
                    <a:lnTo>
                      <a:pt x="32433" y="552450"/>
                    </a:lnTo>
                    <a:cubicBezTo>
                      <a:pt x="14526" y="552450"/>
                      <a:pt x="0" y="537924"/>
                      <a:pt x="0" y="520017"/>
                    </a:cubicBezTo>
                    <a:lnTo>
                      <a:pt x="0" y="32433"/>
                    </a:lnTo>
                    <a:cubicBezTo>
                      <a:pt x="0" y="14526"/>
                      <a:pt x="14526" y="0"/>
                      <a:pt x="32433" y="0"/>
                    </a:cubicBezTo>
                    <a:lnTo>
                      <a:pt x="272358" y="0"/>
                    </a:lnTo>
                    <a:cubicBezTo>
                      <a:pt x="290274" y="0"/>
                      <a:pt x="304800" y="14526"/>
                      <a:pt x="304800" y="32433"/>
                    </a:cubicBezTo>
                    <a:lnTo>
                      <a:pt x="304800" y="520008"/>
                    </a:lnTo>
                    <a:cubicBezTo>
                      <a:pt x="304800" y="537924"/>
                      <a:pt x="290274" y="552450"/>
                      <a:pt x="272367" y="552450"/>
                    </a:cubicBezTo>
                    <a:close/>
                  </a:path>
                </a:pathLst>
              </a:custGeom>
              <a:solidFill>
                <a:srgbClr val="424A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8" name="자유형: 도형 167">
                <a:extLst>
                  <a:ext uri="{FF2B5EF4-FFF2-40B4-BE49-F238E27FC236}">
                    <a16:creationId xmlns:a16="http://schemas.microsoft.com/office/drawing/2014/main" id="{07A56D4F-D972-4B1F-92CB-FBD584BBFC28}"/>
                  </a:ext>
                </a:extLst>
              </p:cNvPr>
              <p:cNvSpPr/>
              <p:nvPr/>
            </p:nvSpPr>
            <p:spPr>
              <a:xfrm>
                <a:off x="7367016" y="2562759"/>
                <a:ext cx="304800" cy="381000"/>
              </a:xfrm>
              <a:custGeom>
                <a:avLst/>
                <a:gdLst>
                  <a:gd name="connsiteX0" fmla="*/ 0 w 304800"/>
                  <a:gd name="connsiteY0" fmla="*/ 0 h 381000"/>
                  <a:gd name="connsiteX1" fmla="*/ 304800 w 304800"/>
                  <a:gd name="connsiteY1" fmla="*/ 0 h 381000"/>
                  <a:gd name="connsiteX2" fmla="*/ 304800 w 304800"/>
                  <a:gd name="connsiteY2" fmla="*/ 381000 h 381000"/>
                  <a:gd name="connsiteX3" fmla="*/ 0 w 304800"/>
                  <a:gd name="connsiteY3" fmla="*/ 3810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381000">
                    <a:moveTo>
                      <a:pt x="0" y="0"/>
                    </a:moveTo>
                    <a:lnTo>
                      <a:pt x="304800" y="0"/>
                    </a:lnTo>
                    <a:lnTo>
                      <a:pt x="304800" y="381000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23EC1178-118A-4456-BD7B-CDCC7B4931D8}"/>
                  </a:ext>
                </a:extLst>
              </p:cNvPr>
              <p:cNvSpPr/>
              <p:nvPr/>
            </p:nvSpPr>
            <p:spPr>
              <a:xfrm>
                <a:off x="7490841" y="2972334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62B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0AAB58A8-7AFC-476C-87BC-7859E7C6F3A6}"/>
                  </a:ext>
                </a:extLst>
              </p:cNvPr>
              <p:cNvSpPr/>
              <p:nvPr/>
            </p:nvSpPr>
            <p:spPr>
              <a:xfrm>
                <a:off x="7471791" y="2524659"/>
                <a:ext cx="57150" cy="19050"/>
              </a:xfrm>
              <a:custGeom>
                <a:avLst/>
                <a:gdLst>
                  <a:gd name="connsiteX0" fmla="*/ 47625 w 57150"/>
                  <a:gd name="connsiteY0" fmla="*/ 19050 h 19050"/>
                  <a:gd name="connsiteX1" fmla="*/ 9525 w 57150"/>
                  <a:gd name="connsiteY1" fmla="*/ 19050 h 19050"/>
                  <a:gd name="connsiteX2" fmla="*/ 0 w 57150"/>
                  <a:gd name="connsiteY2" fmla="*/ 9525 h 19050"/>
                  <a:gd name="connsiteX3" fmla="*/ 9525 w 57150"/>
                  <a:gd name="connsiteY3" fmla="*/ 0 h 19050"/>
                  <a:gd name="connsiteX4" fmla="*/ 47625 w 57150"/>
                  <a:gd name="connsiteY4" fmla="*/ 0 h 19050"/>
                  <a:gd name="connsiteX5" fmla="*/ 57150 w 57150"/>
                  <a:gd name="connsiteY5" fmla="*/ 9525 h 19050"/>
                  <a:gd name="connsiteX6" fmla="*/ 47625 w 57150"/>
                  <a:gd name="connsiteY6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">
                    <a:moveTo>
                      <a:pt x="47625" y="19050"/>
                    </a:moveTo>
                    <a:lnTo>
                      <a:pt x="9525" y="19050"/>
                    </a:lnTo>
                    <a:cubicBezTo>
                      <a:pt x="4258" y="19050"/>
                      <a:pt x="0" y="14792"/>
                      <a:pt x="0" y="9525"/>
                    </a:cubicBezTo>
                    <a:cubicBezTo>
                      <a:pt x="0" y="4258"/>
                      <a:pt x="4258" y="0"/>
                      <a:pt x="9525" y="0"/>
                    </a:cubicBezTo>
                    <a:lnTo>
                      <a:pt x="47625" y="0"/>
                    </a:lnTo>
                    <a:cubicBezTo>
                      <a:pt x="52892" y="0"/>
                      <a:pt x="57150" y="4258"/>
                      <a:pt x="57150" y="9525"/>
                    </a:cubicBezTo>
                    <a:cubicBezTo>
                      <a:pt x="57150" y="14792"/>
                      <a:pt x="52892" y="19050"/>
                      <a:pt x="47625" y="19050"/>
                    </a:cubicBezTo>
                    <a:close/>
                  </a:path>
                </a:pathLst>
              </a:custGeom>
              <a:solidFill>
                <a:srgbClr val="262B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645EE8CE-EAD2-4D02-81EA-152BF66623C0}"/>
                  </a:ext>
                </a:extLst>
              </p:cNvPr>
              <p:cNvSpPr/>
              <p:nvPr/>
            </p:nvSpPr>
            <p:spPr>
              <a:xfrm>
                <a:off x="7538466" y="2524659"/>
                <a:ext cx="28575" cy="19050"/>
              </a:xfrm>
              <a:custGeom>
                <a:avLst/>
                <a:gdLst>
                  <a:gd name="connsiteX0" fmla="*/ 19050 w 28575"/>
                  <a:gd name="connsiteY0" fmla="*/ 19050 h 19050"/>
                  <a:gd name="connsiteX1" fmla="*/ 9525 w 28575"/>
                  <a:gd name="connsiteY1" fmla="*/ 19050 h 19050"/>
                  <a:gd name="connsiteX2" fmla="*/ 0 w 28575"/>
                  <a:gd name="connsiteY2" fmla="*/ 9525 h 19050"/>
                  <a:gd name="connsiteX3" fmla="*/ 9525 w 28575"/>
                  <a:gd name="connsiteY3" fmla="*/ 0 h 19050"/>
                  <a:gd name="connsiteX4" fmla="*/ 19050 w 28575"/>
                  <a:gd name="connsiteY4" fmla="*/ 0 h 19050"/>
                  <a:gd name="connsiteX5" fmla="*/ 28575 w 28575"/>
                  <a:gd name="connsiteY5" fmla="*/ 9525 h 19050"/>
                  <a:gd name="connsiteX6" fmla="*/ 19050 w 28575"/>
                  <a:gd name="connsiteY6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19050">
                    <a:moveTo>
                      <a:pt x="19050" y="19050"/>
                    </a:moveTo>
                    <a:lnTo>
                      <a:pt x="9525" y="19050"/>
                    </a:lnTo>
                    <a:cubicBezTo>
                      <a:pt x="4258" y="19050"/>
                      <a:pt x="0" y="14792"/>
                      <a:pt x="0" y="9525"/>
                    </a:cubicBezTo>
                    <a:cubicBezTo>
                      <a:pt x="0" y="4258"/>
                      <a:pt x="4258" y="0"/>
                      <a:pt x="9525" y="0"/>
                    </a:cubicBezTo>
                    <a:lnTo>
                      <a:pt x="19050" y="0"/>
                    </a:lnTo>
                    <a:cubicBezTo>
                      <a:pt x="24317" y="0"/>
                      <a:pt x="28575" y="4258"/>
                      <a:pt x="28575" y="9525"/>
                    </a:cubicBezTo>
                    <a:cubicBezTo>
                      <a:pt x="28575" y="14792"/>
                      <a:pt x="24317" y="19050"/>
                      <a:pt x="19050" y="19050"/>
                    </a:cubicBezTo>
                    <a:close/>
                  </a:path>
                </a:pathLst>
              </a:custGeom>
              <a:solidFill>
                <a:srgbClr val="262B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5" name="자유형: 도형 174">
                <a:extLst>
                  <a:ext uri="{FF2B5EF4-FFF2-40B4-BE49-F238E27FC236}">
                    <a16:creationId xmlns:a16="http://schemas.microsoft.com/office/drawing/2014/main" id="{CC4B339A-3482-44B8-BFA0-7987FDC95355}"/>
                  </a:ext>
                </a:extLst>
              </p:cNvPr>
              <p:cNvSpPr/>
              <p:nvPr/>
            </p:nvSpPr>
            <p:spPr>
              <a:xfrm>
                <a:off x="7490841" y="2610564"/>
                <a:ext cx="57150" cy="57149"/>
              </a:xfrm>
              <a:custGeom>
                <a:avLst/>
                <a:gdLst>
                  <a:gd name="connsiteX0" fmla="*/ 47263 w 57150"/>
                  <a:gd name="connsiteY0" fmla="*/ 57150 h 57149"/>
                  <a:gd name="connsiteX1" fmla="*/ 9887 w 57150"/>
                  <a:gd name="connsiteY1" fmla="*/ 57150 h 57149"/>
                  <a:gd name="connsiteX2" fmla="*/ 0 w 57150"/>
                  <a:gd name="connsiteY2" fmla="*/ 47263 h 57149"/>
                  <a:gd name="connsiteX3" fmla="*/ 0 w 57150"/>
                  <a:gd name="connsiteY3" fmla="*/ 9887 h 57149"/>
                  <a:gd name="connsiteX4" fmla="*/ 9887 w 57150"/>
                  <a:gd name="connsiteY4" fmla="*/ 0 h 57149"/>
                  <a:gd name="connsiteX5" fmla="*/ 47263 w 57150"/>
                  <a:gd name="connsiteY5" fmla="*/ 0 h 57149"/>
                  <a:gd name="connsiteX6" fmla="*/ 57150 w 57150"/>
                  <a:gd name="connsiteY6" fmla="*/ 9887 h 57149"/>
                  <a:gd name="connsiteX7" fmla="*/ 57150 w 57150"/>
                  <a:gd name="connsiteY7" fmla="*/ 47263 h 57149"/>
                  <a:gd name="connsiteX8" fmla="*/ 47263 w 57150"/>
                  <a:gd name="connsiteY8" fmla="*/ 57150 h 5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49">
                    <a:moveTo>
                      <a:pt x="47263" y="57150"/>
                    </a:moveTo>
                    <a:lnTo>
                      <a:pt x="9887" y="57150"/>
                    </a:lnTo>
                    <a:cubicBezTo>
                      <a:pt x="4429" y="57150"/>
                      <a:pt x="0" y="52721"/>
                      <a:pt x="0" y="47263"/>
                    </a:cubicBezTo>
                    <a:lnTo>
                      <a:pt x="0" y="9887"/>
                    </a:lnTo>
                    <a:cubicBezTo>
                      <a:pt x="0" y="4429"/>
                      <a:pt x="4429" y="0"/>
                      <a:pt x="9887" y="0"/>
                    </a:cubicBezTo>
                    <a:lnTo>
                      <a:pt x="47263" y="0"/>
                    </a:lnTo>
                    <a:cubicBezTo>
                      <a:pt x="52721" y="0"/>
                      <a:pt x="57150" y="4429"/>
                      <a:pt x="57150" y="9887"/>
                    </a:cubicBezTo>
                    <a:lnTo>
                      <a:pt x="57150" y="47263"/>
                    </a:lnTo>
                    <a:cubicBezTo>
                      <a:pt x="57150" y="52721"/>
                      <a:pt x="52721" y="57150"/>
                      <a:pt x="47263" y="57150"/>
                    </a:cubicBezTo>
                    <a:close/>
                  </a:path>
                </a:pathLst>
              </a:custGeom>
              <a:solidFill>
                <a:srgbClr val="3083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6" name="자유형: 도형 175">
                <a:extLst>
                  <a:ext uri="{FF2B5EF4-FFF2-40B4-BE49-F238E27FC236}">
                    <a16:creationId xmlns:a16="http://schemas.microsoft.com/office/drawing/2014/main" id="{9131AC84-A121-4C2A-A237-E690779740B4}"/>
                  </a:ext>
                </a:extLst>
              </p:cNvPr>
              <p:cNvSpPr/>
              <p:nvPr/>
            </p:nvSpPr>
            <p:spPr>
              <a:xfrm>
                <a:off x="7405116" y="2610564"/>
                <a:ext cx="57150" cy="57149"/>
              </a:xfrm>
              <a:custGeom>
                <a:avLst/>
                <a:gdLst>
                  <a:gd name="connsiteX0" fmla="*/ 47263 w 57150"/>
                  <a:gd name="connsiteY0" fmla="*/ 57150 h 57149"/>
                  <a:gd name="connsiteX1" fmla="*/ 9887 w 57150"/>
                  <a:gd name="connsiteY1" fmla="*/ 57150 h 57149"/>
                  <a:gd name="connsiteX2" fmla="*/ 0 w 57150"/>
                  <a:gd name="connsiteY2" fmla="*/ 47263 h 57149"/>
                  <a:gd name="connsiteX3" fmla="*/ 0 w 57150"/>
                  <a:gd name="connsiteY3" fmla="*/ 9887 h 57149"/>
                  <a:gd name="connsiteX4" fmla="*/ 9887 w 57150"/>
                  <a:gd name="connsiteY4" fmla="*/ 0 h 57149"/>
                  <a:gd name="connsiteX5" fmla="*/ 47263 w 57150"/>
                  <a:gd name="connsiteY5" fmla="*/ 0 h 57149"/>
                  <a:gd name="connsiteX6" fmla="*/ 57150 w 57150"/>
                  <a:gd name="connsiteY6" fmla="*/ 9887 h 57149"/>
                  <a:gd name="connsiteX7" fmla="*/ 57150 w 57150"/>
                  <a:gd name="connsiteY7" fmla="*/ 47263 h 57149"/>
                  <a:gd name="connsiteX8" fmla="*/ 47263 w 57150"/>
                  <a:gd name="connsiteY8" fmla="*/ 57150 h 5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49">
                    <a:moveTo>
                      <a:pt x="47263" y="57150"/>
                    </a:moveTo>
                    <a:lnTo>
                      <a:pt x="9887" y="57150"/>
                    </a:lnTo>
                    <a:cubicBezTo>
                      <a:pt x="4429" y="57150"/>
                      <a:pt x="0" y="52721"/>
                      <a:pt x="0" y="47263"/>
                    </a:cubicBezTo>
                    <a:lnTo>
                      <a:pt x="0" y="9887"/>
                    </a:lnTo>
                    <a:cubicBezTo>
                      <a:pt x="0" y="4429"/>
                      <a:pt x="4429" y="0"/>
                      <a:pt x="9887" y="0"/>
                    </a:cubicBezTo>
                    <a:lnTo>
                      <a:pt x="47263" y="0"/>
                    </a:lnTo>
                    <a:cubicBezTo>
                      <a:pt x="52721" y="0"/>
                      <a:pt x="57150" y="4429"/>
                      <a:pt x="57150" y="9887"/>
                    </a:cubicBezTo>
                    <a:lnTo>
                      <a:pt x="57150" y="47263"/>
                    </a:lnTo>
                    <a:cubicBezTo>
                      <a:pt x="57150" y="52721"/>
                      <a:pt x="52721" y="57150"/>
                      <a:pt x="47263" y="57150"/>
                    </a:cubicBezTo>
                    <a:close/>
                  </a:path>
                </a:pathLst>
              </a:custGeom>
              <a:solidFill>
                <a:srgbClr val="88C0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7" name="자유형: 도형 176">
                <a:extLst>
                  <a:ext uri="{FF2B5EF4-FFF2-40B4-BE49-F238E27FC236}">
                    <a16:creationId xmlns:a16="http://schemas.microsoft.com/office/drawing/2014/main" id="{9765E138-B1E7-444A-91AC-9A7E4225ADFB}"/>
                  </a:ext>
                </a:extLst>
              </p:cNvPr>
              <p:cNvSpPr/>
              <p:nvPr/>
            </p:nvSpPr>
            <p:spPr>
              <a:xfrm>
                <a:off x="7576566" y="2610564"/>
                <a:ext cx="57150" cy="57149"/>
              </a:xfrm>
              <a:custGeom>
                <a:avLst/>
                <a:gdLst>
                  <a:gd name="connsiteX0" fmla="*/ 47263 w 57150"/>
                  <a:gd name="connsiteY0" fmla="*/ 57150 h 57149"/>
                  <a:gd name="connsiteX1" fmla="*/ 9887 w 57150"/>
                  <a:gd name="connsiteY1" fmla="*/ 57150 h 57149"/>
                  <a:gd name="connsiteX2" fmla="*/ 0 w 57150"/>
                  <a:gd name="connsiteY2" fmla="*/ 47263 h 57149"/>
                  <a:gd name="connsiteX3" fmla="*/ 0 w 57150"/>
                  <a:gd name="connsiteY3" fmla="*/ 9887 h 57149"/>
                  <a:gd name="connsiteX4" fmla="*/ 9887 w 57150"/>
                  <a:gd name="connsiteY4" fmla="*/ 0 h 57149"/>
                  <a:gd name="connsiteX5" fmla="*/ 47263 w 57150"/>
                  <a:gd name="connsiteY5" fmla="*/ 0 h 57149"/>
                  <a:gd name="connsiteX6" fmla="*/ 57150 w 57150"/>
                  <a:gd name="connsiteY6" fmla="*/ 9887 h 57149"/>
                  <a:gd name="connsiteX7" fmla="*/ 57150 w 57150"/>
                  <a:gd name="connsiteY7" fmla="*/ 47263 h 57149"/>
                  <a:gd name="connsiteX8" fmla="*/ 47263 w 57150"/>
                  <a:gd name="connsiteY8" fmla="*/ 57150 h 5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49">
                    <a:moveTo>
                      <a:pt x="47263" y="57150"/>
                    </a:moveTo>
                    <a:lnTo>
                      <a:pt x="9887" y="57150"/>
                    </a:lnTo>
                    <a:cubicBezTo>
                      <a:pt x="4429" y="57150"/>
                      <a:pt x="0" y="52721"/>
                      <a:pt x="0" y="47263"/>
                    </a:cubicBezTo>
                    <a:lnTo>
                      <a:pt x="0" y="9887"/>
                    </a:lnTo>
                    <a:cubicBezTo>
                      <a:pt x="0" y="4429"/>
                      <a:pt x="4429" y="0"/>
                      <a:pt x="9887" y="0"/>
                    </a:cubicBezTo>
                    <a:lnTo>
                      <a:pt x="47263" y="0"/>
                    </a:lnTo>
                    <a:cubicBezTo>
                      <a:pt x="52721" y="0"/>
                      <a:pt x="57150" y="4429"/>
                      <a:pt x="57150" y="9887"/>
                    </a:cubicBezTo>
                    <a:lnTo>
                      <a:pt x="57150" y="47263"/>
                    </a:lnTo>
                    <a:cubicBezTo>
                      <a:pt x="57150" y="52721"/>
                      <a:pt x="52721" y="57150"/>
                      <a:pt x="47263" y="57150"/>
                    </a:cubicBezTo>
                    <a:close/>
                  </a:path>
                </a:pathLst>
              </a:custGeom>
              <a:solidFill>
                <a:srgbClr val="DC69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D2ABAE8E-BD76-46B9-9541-4EEBFBAF1882}"/>
                  </a:ext>
                </a:extLst>
              </p:cNvPr>
              <p:cNvSpPr/>
              <p:nvPr/>
            </p:nvSpPr>
            <p:spPr>
              <a:xfrm>
                <a:off x="7490841" y="2696109"/>
                <a:ext cx="57150" cy="57150"/>
              </a:xfrm>
              <a:custGeom>
                <a:avLst/>
                <a:gdLst>
                  <a:gd name="connsiteX0" fmla="*/ 47263 w 57150"/>
                  <a:gd name="connsiteY0" fmla="*/ 57150 h 57150"/>
                  <a:gd name="connsiteX1" fmla="*/ 9887 w 57150"/>
                  <a:gd name="connsiteY1" fmla="*/ 57150 h 57150"/>
                  <a:gd name="connsiteX2" fmla="*/ 0 w 57150"/>
                  <a:gd name="connsiteY2" fmla="*/ 47263 h 57150"/>
                  <a:gd name="connsiteX3" fmla="*/ 0 w 57150"/>
                  <a:gd name="connsiteY3" fmla="*/ 9887 h 57150"/>
                  <a:gd name="connsiteX4" fmla="*/ 9887 w 57150"/>
                  <a:gd name="connsiteY4" fmla="*/ 0 h 57150"/>
                  <a:gd name="connsiteX5" fmla="*/ 47263 w 57150"/>
                  <a:gd name="connsiteY5" fmla="*/ 0 h 57150"/>
                  <a:gd name="connsiteX6" fmla="*/ 57150 w 57150"/>
                  <a:gd name="connsiteY6" fmla="*/ 9887 h 57150"/>
                  <a:gd name="connsiteX7" fmla="*/ 57150 w 57150"/>
                  <a:gd name="connsiteY7" fmla="*/ 47263 h 57150"/>
                  <a:gd name="connsiteX8" fmla="*/ 47263 w 57150"/>
                  <a:gd name="connsiteY8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47263" y="57150"/>
                    </a:moveTo>
                    <a:lnTo>
                      <a:pt x="9887" y="57150"/>
                    </a:lnTo>
                    <a:cubicBezTo>
                      <a:pt x="4429" y="57150"/>
                      <a:pt x="0" y="52721"/>
                      <a:pt x="0" y="47263"/>
                    </a:cubicBezTo>
                    <a:lnTo>
                      <a:pt x="0" y="9887"/>
                    </a:lnTo>
                    <a:cubicBezTo>
                      <a:pt x="0" y="4429"/>
                      <a:pt x="4429" y="0"/>
                      <a:pt x="9887" y="0"/>
                    </a:cubicBezTo>
                    <a:lnTo>
                      <a:pt x="47263" y="0"/>
                    </a:lnTo>
                    <a:cubicBezTo>
                      <a:pt x="52721" y="0"/>
                      <a:pt x="57150" y="4429"/>
                      <a:pt x="57150" y="9887"/>
                    </a:cubicBezTo>
                    <a:lnTo>
                      <a:pt x="57150" y="47263"/>
                    </a:lnTo>
                    <a:cubicBezTo>
                      <a:pt x="57150" y="52721"/>
                      <a:pt x="52721" y="57150"/>
                      <a:pt x="47263" y="57150"/>
                    </a:cubicBezTo>
                    <a:close/>
                  </a:path>
                </a:pathLst>
              </a:custGeom>
              <a:solidFill>
                <a:srgbClr val="EBBA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9" name="자유형: 도형 178">
                <a:extLst>
                  <a:ext uri="{FF2B5EF4-FFF2-40B4-BE49-F238E27FC236}">
                    <a16:creationId xmlns:a16="http://schemas.microsoft.com/office/drawing/2014/main" id="{C90DC19E-E249-4086-92E9-F4056798F0EE}"/>
                  </a:ext>
                </a:extLst>
              </p:cNvPr>
              <p:cNvSpPr/>
              <p:nvPr/>
            </p:nvSpPr>
            <p:spPr>
              <a:xfrm>
                <a:off x="7405116" y="2696109"/>
                <a:ext cx="57150" cy="57150"/>
              </a:xfrm>
              <a:custGeom>
                <a:avLst/>
                <a:gdLst>
                  <a:gd name="connsiteX0" fmla="*/ 47263 w 57150"/>
                  <a:gd name="connsiteY0" fmla="*/ 57150 h 57150"/>
                  <a:gd name="connsiteX1" fmla="*/ 9887 w 57150"/>
                  <a:gd name="connsiteY1" fmla="*/ 57150 h 57150"/>
                  <a:gd name="connsiteX2" fmla="*/ 0 w 57150"/>
                  <a:gd name="connsiteY2" fmla="*/ 47263 h 57150"/>
                  <a:gd name="connsiteX3" fmla="*/ 0 w 57150"/>
                  <a:gd name="connsiteY3" fmla="*/ 9887 h 57150"/>
                  <a:gd name="connsiteX4" fmla="*/ 9887 w 57150"/>
                  <a:gd name="connsiteY4" fmla="*/ 0 h 57150"/>
                  <a:gd name="connsiteX5" fmla="*/ 47263 w 57150"/>
                  <a:gd name="connsiteY5" fmla="*/ 0 h 57150"/>
                  <a:gd name="connsiteX6" fmla="*/ 57150 w 57150"/>
                  <a:gd name="connsiteY6" fmla="*/ 9887 h 57150"/>
                  <a:gd name="connsiteX7" fmla="*/ 57150 w 57150"/>
                  <a:gd name="connsiteY7" fmla="*/ 47263 h 57150"/>
                  <a:gd name="connsiteX8" fmla="*/ 47263 w 57150"/>
                  <a:gd name="connsiteY8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47263" y="57150"/>
                    </a:moveTo>
                    <a:lnTo>
                      <a:pt x="9887" y="57150"/>
                    </a:lnTo>
                    <a:cubicBezTo>
                      <a:pt x="4429" y="57150"/>
                      <a:pt x="0" y="52721"/>
                      <a:pt x="0" y="47263"/>
                    </a:cubicBezTo>
                    <a:lnTo>
                      <a:pt x="0" y="9887"/>
                    </a:lnTo>
                    <a:cubicBezTo>
                      <a:pt x="0" y="4429"/>
                      <a:pt x="4429" y="0"/>
                      <a:pt x="9887" y="0"/>
                    </a:cubicBezTo>
                    <a:lnTo>
                      <a:pt x="47263" y="0"/>
                    </a:lnTo>
                    <a:cubicBezTo>
                      <a:pt x="52721" y="0"/>
                      <a:pt x="57150" y="4429"/>
                      <a:pt x="57150" y="9887"/>
                    </a:cubicBezTo>
                    <a:lnTo>
                      <a:pt x="57150" y="47263"/>
                    </a:lnTo>
                    <a:cubicBezTo>
                      <a:pt x="57150" y="52721"/>
                      <a:pt x="52721" y="57150"/>
                      <a:pt x="47263" y="57150"/>
                    </a:cubicBezTo>
                    <a:close/>
                  </a:path>
                </a:pathLst>
              </a:custGeom>
              <a:solidFill>
                <a:srgbClr val="7383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0" name="자유형: 도형 179">
                <a:extLst>
                  <a:ext uri="{FF2B5EF4-FFF2-40B4-BE49-F238E27FC236}">
                    <a16:creationId xmlns:a16="http://schemas.microsoft.com/office/drawing/2014/main" id="{EFFB238F-8C0F-4E89-87AB-652DBF416C6B}"/>
                  </a:ext>
                </a:extLst>
              </p:cNvPr>
              <p:cNvSpPr/>
              <p:nvPr/>
            </p:nvSpPr>
            <p:spPr>
              <a:xfrm>
                <a:off x="7576566" y="2696109"/>
                <a:ext cx="57150" cy="57150"/>
              </a:xfrm>
              <a:custGeom>
                <a:avLst/>
                <a:gdLst>
                  <a:gd name="connsiteX0" fmla="*/ 47263 w 57150"/>
                  <a:gd name="connsiteY0" fmla="*/ 57150 h 57150"/>
                  <a:gd name="connsiteX1" fmla="*/ 9887 w 57150"/>
                  <a:gd name="connsiteY1" fmla="*/ 57150 h 57150"/>
                  <a:gd name="connsiteX2" fmla="*/ 0 w 57150"/>
                  <a:gd name="connsiteY2" fmla="*/ 47263 h 57150"/>
                  <a:gd name="connsiteX3" fmla="*/ 0 w 57150"/>
                  <a:gd name="connsiteY3" fmla="*/ 9887 h 57150"/>
                  <a:gd name="connsiteX4" fmla="*/ 9887 w 57150"/>
                  <a:gd name="connsiteY4" fmla="*/ 0 h 57150"/>
                  <a:gd name="connsiteX5" fmla="*/ 47263 w 57150"/>
                  <a:gd name="connsiteY5" fmla="*/ 0 h 57150"/>
                  <a:gd name="connsiteX6" fmla="*/ 57150 w 57150"/>
                  <a:gd name="connsiteY6" fmla="*/ 9887 h 57150"/>
                  <a:gd name="connsiteX7" fmla="*/ 57150 w 57150"/>
                  <a:gd name="connsiteY7" fmla="*/ 47263 h 57150"/>
                  <a:gd name="connsiteX8" fmla="*/ 47263 w 57150"/>
                  <a:gd name="connsiteY8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47263" y="57150"/>
                    </a:moveTo>
                    <a:lnTo>
                      <a:pt x="9887" y="57150"/>
                    </a:lnTo>
                    <a:cubicBezTo>
                      <a:pt x="4429" y="57150"/>
                      <a:pt x="0" y="52721"/>
                      <a:pt x="0" y="47263"/>
                    </a:cubicBezTo>
                    <a:lnTo>
                      <a:pt x="0" y="9887"/>
                    </a:lnTo>
                    <a:cubicBezTo>
                      <a:pt x="0" y="4429"/>
                      <a:pt x="4429" y="0"/>
                      <a:pt x="9887" y="0"/>
                    </a:cubicBezTo>
                    <a:lnTo>
                      <a:pt x="47263" y="0"/>
                    </a:lnTo>
                    <a:cubicBezTo>
                      <a:pt x="52721" y="0"/>
                      <a:pt x="57150" y="4429"/>
                      <a:pt x="57150" y="9887"/>
                    </a:cubicBezTo>
                    <a:lnTo>
                      <a:pt x="57150" y="47263"/>
                    </a:lnTo>
                    <a:cubicBezTo>
                      <a:pt x="57150" y="52721"/>
                      <a:pt x="52721" y="57150"/>
                      <a:pt x="47263" y="57150"/>
                    </a:cubicBezTo>
                    <a:close/>
                  </a:path>
                </a:pathLst>
              </a:custGeom>
              <a:solidFill>
                <a:srgbClr val="DD35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1" name="자유형: 도형 180">
                <a:extLst>
                  <a:ext uri="{FF2B5EF4-FFF2-40B4-BE49-F238E27FC236}">
                    <a16:creationId xmlns:a16="http://schemas.microsoft.com/office/drawing/2014/main" id="{2915779D-89BC-4E8E-A7D4-08F8F585D3EF}"/>
                  </a:ext>
                </a:extLst>
              </p:cNvPr>
              <p:cNvSpPr/>
              <p:nvPr/>
            </p:nvSpPr>
            <p:spPr>
              <a:xfrm>
                <a:off x="7490841" y="2781834"/>
                <a:ext cx="57150" cy="57150"/>
              </a:xfrm>
              <a:custGeom>
                <a:avLst/>
                <a:gdLst>
                  <a:gd name="connsiteX0" fmla="*/ 47263 w 57150"/>
                  <a:gd name="connsiteY0" fmla="*/ 57150 h 57150"/>
                  <a:gd name="connsiteX1" fmla="*/ 9887 w 57150"/>
                  <a:gd name="connsiteY1" fmla="*/ 57150 h 57150"/>
                  <a:gd name="connsiteX2" fmla="*/ 0 w 57150"/>
                  <a:gd name="connsiteY2" fmla="*/ 47263 h 57150"/>
                  <a:gd name="connsiteX3" fmla="*/ 0 w 57150"/>
                  <a:gd name="connsiteY3" fmla="*/ 9887 h 57150"/>
                  <a:gd name="connsiteX4" fmla="*/ 9887 w 57150"/>
                  <a:gd name="connsiteY4" fmla="*/ 0 h 57150"/>
                  <a:gd name="connsiteX5" fmla="*/ 47263 w 57150"/>
                  <a:gd name="connsiteY5" fmla="*/ 0 h 57150"/>
                  <a:gd name="connsiteX6" fmla="*/ 57150 w 57150"/>
                  <a:gd name="connsiteY6" fmla="*/ 9887 h 57150"/>
                  <a:gd name="connsiteX7" fmla="*/ 57150 w 57150"/>
                  <a:gd name="connsiteY7" fmla="*/ 47263 h 57150"/>
                  <a:gd name="connsiteX8" fmla="*/ 47263 w 57150"/>
                  <a:gd name="connsiteY8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47263" y="57150"/>
                    </a:moveTo>
                    <a:lnTo>
                      <a:pt x="9887" y="57150"/>
                    </a:lnTo>
                    <a:cubicBezTo>
                      <a:pt x="4429" y="57150"/>
                      <a:pt x="0" y="52721"/>
                      <a:pt x="0" y="47263"/>
                    </a:cubicBezTo>
                    <a:lnTo>
                      <a:pt x="0" y="9887"/>
                    </a:lnTo>
                    <a:cubicBezTo>
                      <a:pt x="0" y="4429"/>
                      <a:pt x="4429" y="0"/>
                      <a:pt x="9887" y="0"/>
                    </a:cubicBezTo>
                    <a:lnTo>
                      <a:pt x="47263" y="0"/>
                    </a:lnTo>
                    <a:cubicBezTo>
                      <a:pt x="52721" y="0"/>
                      <a:pt x="57150" y="4429"/>
                      <a:pt x="57150" y="9887"/>
                    </a:cubicBezTo>
                    <a:lnTo>
                      <a:pt x="57150" y="47263"/>
                    </a:lnTo>
                    <a:cubicBezTo>
                      <a:pt x="57150" y="52721"/>
                      <a:pt x="52721" y="57150"/>
                      <a:pt x="47263" y="57150"/>
                    </a:cubicBezTo>
                    <a:close/>
                  </a:path>
                </a:pathLst>
              </a:custGeom>
              <a:solidFill>
                <a:srgbClr val="A485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2" name="자유형: 도형 181">
                <a:extLst>
                  <a:ext uri="{FF2B5EF4-FFF2-40B4-BE49-F238E27FC236}">
                    <a16:creationId xmlns:a16="http://schemas.microsoft.com/office/drawing/2014/main" id="{5D0650C7-B1D9-4EB2-9DF9-9A9B277A52BF}"/>
                  </a:ext>
                </a:extLst>
              </p:cNvPr>
              <p:cNvSpPr/>
              <p:nvPr/>
            </p:nvSpPr>
            <p:spPr>
              <a:xfrm>
                <a:off x="7405116" y="2781834"/>
                <a:ext cx="57150" cy="57150"/>
              </a:xfrm>
              <a:custGeom>
                <a:avLst/>
                <a:gdLst>
                  <a:gd name="connsiteX0" fmla="*/ 47263 w 57150"/>
                  <a:gd name="connsiteY0" fmla="*/ 57150 h 57150"/>
                  <a:gd name="connsiteX1" fmla="*/ 9887 w 57150"/>
                  <a:gd name="connsiteY1" fmla="*/ 57150 h 57150"/>
                  <a:gd name="connsiteX2" fmla="*/ 0 w 57150"/>
                  <a:gd name="connsiteY2" fmla="*/ 47263 h 57150"/>
                  <a:gd name="connsiteX3" fmla="*/ 0 w 57150"/>
                  <a:gd name="connsiteY3" fmla="*/ 9887 h 57150"/>
                  <a:gd name="connsiteX4" fmla="*/ 9887 w 57150"/>
                  <a:gd name="connsiteY4" fmla="*/ 0 h 57150"/>
                  <a:gd name="connsiteX5" fmla="*/ 47263 w 57150"/>
                  <a:gd name="connsiteY5" fmla="*/ 0 h 57150"/>
                  <a:gd name="connsiteX6" fmla="*/ 57150 w 57150"/>
                  <a:gd name="connsiteY6" fmla="*/ 9887 h 57150"/>
                  <a:gd name="connsiteX7" fmla="*/ 57150 w 57150"/>
                  <a:gd name="connsiteY7" fmla="*/ 47263 h 57150"/>
                  <a:gd name="connsiteX8" fmla="*/ 47263 w 57150"/>
                  <a:gd name="connsiteY8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47263" y="57150"/>
                    </a:moveTo>
                    <a:lnTo>
                      <a:pt x="9887" y="57150"/>
                    </a:lnTo>
                    <a:cubicBezTo>
                      <a:pt x="4429" y="57150"/>
                      <a:pt x="0" y="52721"/>
                      <a:pt x="0" y="47263"/>
                    </a:cubicBezTo>
                    <a:lnTo>
                      <a:pt x="0" y="9887"/>
                    </a:lnTo>
                    <a:cubicBezTo>
                      <a:pt x="0" y="4429"/>
                      <a:pt x="4429" y="0"/>
                      <a:pt x="9887" y="0"/>
                    </a:cubicBezTo>
                    <a:lnTo>
                      <a:pt x="47263" y="0"/>
                    </a:lnTo>
                    <a:cubicBezTo>
                      <a:pt x="52721" y="0"/>
                      <a:pt x="57150" y="4429"/>
                      <a:pt x="57150" y="9887"/>
                    </a:cubicBezTo>
                    <a:lnTo>
                      <a:pt x="57150" y="47263"/>
                    </a:lnTo>
                    <a:cubicBezTo>
                      <a:pt x="57150" y="52721"/>
                      <a:pt x="52721" y="57150"/>
                      <a:pt x="47263" y="57150"/>
                    </a:cubicBezTo>
                    <a:close/>
                  </a:path>
                </a:pathLst>
              </a:custGeom>
              <a:solidFill>
                <a:srgbClr val="EA624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3" name="자유형: 도형 182">
                <a:extLst>
                  <a:ext uri="{FF2B5EF4-FFF2-40B4-BE49-F238E27FC236}">
                    <a16:creationId xmlns:a16="http://schemas.microsoft.com/office/drawing/2014/main" id="{119E3856-8B5B-4877-B66D-E641FF97460B}"/>
                  </a:ext>
                </a:extLst>
              </p:cNvPr>
              <p:cNvSpPr/>
              <p:nvPr/>
            </p:nvSpPr>
            <p:spPr>
              <a:xfrm>
                <a:off x="7576566" y="2781834"/>
                <a:ext cx="57150" cy="57150"/>
              </a:xfrm>
              <a:custGeom>
                <a:avLst/>
                <a:gdLst>
                  <a:gd name="connsiteX0" fmla="*/ 47263 w 57150"/>
                  <a:gd name="connsiteY0" fmla="*/ 57150 h 57150"/>
                  <a:gd name="connsiteX1" fmla="*/ 9887 w 57150"/>
                  <a:gd name="connsiteY1" fmla="*/ 57150 h 57150"/>
                  <a:gd name="connsiteX2" fmla="*/ 0 w 57150"/>
                  <a:gd name="connsiteY2" fmla="*/ 47263 h 57150"/>
                  <a:gd name="connsiteX3" fmla="*/ 0 w 57150"/>
                  <a:gd name="connsiteY3" fmla="*/ 9887 h 57150"/>
                  <a:gd name="connsiteX4" fmla="*/ 9887 w 57150"/>
                  <a:gd name="connsiteY4" fmla="*/ 0 h 57150"/>
                  <a:gd name="connsiteX5" fmla="*/ 47263 w 57150"/>
                  <a:gd name="connsiteY5" fmla="*/ 0 h 57150"/>
                  <a:gd name="connsiteX6" fmla="*/ 57150 w 57150"/>
                  <a:gd name="connsiteY6" fmla="*/ 9887 h 57150"/>
                  <a:gd name="connsiteX7" fmla="*/ 57150 w 57150"/>
                  <a:gd name="connsiteY7" fmla="*/ 47263 h 57150"/>
                  <a:gd name="connsiteX8" fmla="*/ 47263 w 57150"/>
                  <a:gd name="connsiteY8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47263" y="57150"/>
                    </a:moveTo>
                    <a:lnTo>
                      <a:pt x="9887" y="57150"/>
                    </a:lnTo>
                    <a:cubicBezTo>
                      <a:pt x="4429" y="57150"/>
                      <a:pt x="0" y="52721"/>
                      <a:pt x="0" y="47263"/>
                    </a:cubicBezTo>
                    <a:lnTo>
                      <a:pt x="0" y="9887"/>
                    </a:lnTo>
                    <a:cubicBezTo>
                      <a:pt x="0" y="4429"/>
                      <a:pt x="4429" y="0"/>
                      <a:pt x="9887" y="0"/>
                    </a:cubicBezTo>
                    <a:lnTo>
                      <a:pt x="47263" y="0"/>
                    </a:lnTo>
                    <a:cubicBezTo>
                      <a:pt x="52721" y="0"/>
                      <a:pt x="57150" y="4429"/>
                      <a:pt x="57150" y="9887"/>
                    </a:cubicBezTo>
                    <a:lnTo>
                      <a:pt x="57150" y="47263"/>
                    </a:lnTo>
                    <a:cubicBezTo>
                      <a:pt x="57150" y="52721"/>
                      <a:pt x="52721" y="57150"/>
                      <a:pt x="47263" y="57150"/>
                    </a:cubicBezTo>
                    <a:close/>
                  </a:path>
                </a:pathLst>
              </a:custGeom>
              <a:solidFill>
                <a:srgbClr val="25AE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1A9158A0-1F4C-4B87-A9D5-42F197A1EB39}"/>
              </a:ext>
            </a:extLst>
          </p:cNvPr>
          <p:cNvGrpSpPr/>
          <p:nvPr/>
        </p:nvGrpSpPr>
        <p:grpSpPr>
          <a:xfrm rot="326198">
            <a:off x="2420604" y="1040883"/>
            <a:ext cx="1515379" cy="622510"/>
            <a:chOff x="2358582" y="944043"/>
            <a:chExt cx="1515379" cy="622510"/>
          </a:xfrm>
        </p:grpSpPr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989833C-3F0F-4D92-A2B3-6962FCC4BF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582" y="944043"/>
              <a:ext cx="1515379" cy="3438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40D339F8-CF11-4A68-AA48-17A320E2D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582" y="1222753"/>
              <a:ext cx="1515379" cy="3438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C6603C3E-D343-4B90-A5C6-9F4C39A1FFDD}"/>
              </a:ext>
            </a:extLst>
          </p:cNvPr>
          <p:cNvSpPr txBox="1"/>
          <p:nvPr/>
        </p:nvSpPr>
        <p:spPr>
          <a:xfrm>
            <a:off x="5108263" y="3047106"/>
            <a:ext cx="1163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자동차</a:t>
            </a:r>
          </a:p>
        </p:txBody>
      </p:sp>
      <p:sp>
        <p:nvSpPr>
          <p:cNvPr id="235" name="텍스트 상자 13">
            <a:extLst>
              <a:ext uri="{FF2B5EF4-FFF2-40B4-BE49-F238E27FC236}">
                <a16:creationId xmlns:a16="http://schemas.microsoft.com/office/drawing/2014/main" id="{6A5DB8CD-6096-4833-AABE-05467FFF668F}"/>
              </a:ext>
            </a:extLst>
          </p:cNvPr>
          <p:cNvSpPr txBox="1"/>
          <p:nvPr/>
        </p:nvSpPr>
        <p:spPr>
          <a:xfrm>
            <a:off x="356706" y="105271"/>
            <a:ext cx="307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배경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- MQTT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활용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E8AC4F7-6C31-41F9-AA87-C450DE183127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FDF7640-DC47-4BA8-AD19-F0DDF391177A}"/>
              </a:ext>
            </a:extLst>
          </p:cNvPr>
          <p:cNvCxnSpPr>
            <a:cxnSpLocks/>
            <a:stCxn id="81" idx="7"/>
            <a:endCxn id="44" idx="3"/>
          </p:cNvCxnSpPr>
          <p:nvPr/>
        </p:nvCxnSpPr>
        <p:spPr>
          <a:xfrm flipV="1">
            <a:off x="4811894" y="1640759"/>
            <a:ext cx="589785" cy="1162487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5DAAEFC4-812F-48BE-B4CF-B4467A372C94}"/>
              </a:ext>
            </a:extLst>
          </p:cNvPr>
          <p:cNvCxnSpPr>
            <a:cxnSpLocks/>
            <a:stCxn id="91" idx="0"/>
            <a:endCxn id="44" idx="4"/>
          </p:cNvCxnSpPr>
          <p:nvPr/>
        </p:nvCxnSpPr>
        <p:spPr>
          <a:xfrm flipH="1" flipV="1">
            <a:off x="5865536" y="1737668"/>
            <a:ext cx="392304" cy="827554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3C353B0D-AC2E-4DC9-8C6A-593D12F1D5DA}"/>
              </a:ext>
            </a:extLst>
          </p:cNvPr>
          <p:cNvCxnSpPr>
            <a:cxnSpLocks/>
            <a:stCxn id="44" idx="5"/>
            <a:endCxn id="90" idx="0"/>
          </p:cNvCxnSpPr>
          <p:nvPr/>
        </p:nvCxnSpPr>
        <p:spPr>
          <a:xfrm>
            <a:off x="6329393" y="1640759"/>
            <a:ext cx="1452094" cy="676268"/>
          </a:xfrm>
          <a:prstGeom prst="line">
            <a:avLst/>
          </a:prstGeom>
          <a:ln w="5715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9661C13-959F-4D7E-B726-AF52ECEB8E8A}"/>
              </a:ext>
            </a:extLst>
          </p:cNvPr>
          <p:cNvSpPr txBox="1"/>
          <p:nvPr/>
        </p:nvSpPr>
        <p:spPr>
          <a:xfrm>
            <a:off x="7179698" y="1783198"/>
            <a:ext cx="1363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Subscriber</a:t>
            </a:r>
            <a:endParaRPr lang="ko-KR" altLang="en-US" sz="1600" dirty="0">
              <a:solidFill>
                <a:srgbClr val="FF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55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13"/>
          <p:cNvSpPr txBox="1"/>
          <p:nvPr/>
        </p:nvSpPr>
        <p:spPr>
          <a:xfrm>
            <a:off x="356706" y="105271"/>
            <a:ext cx="307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프로젝트 구성도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5DFA79-3233-4C3F-919C-47E2B83E43BC}"/>
              </a:ext>
            </a:extLst>
          </p:cNvPr>
          <p:cNvSpPr/>
          <p:nvPr/>
        </p:nvSpPr>
        <p:spPr>
          <a:xfrm>
            <a:off x="5538680" y="1139296"/>
            <a:ext cx="2968660" cy="190708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EE0C036-9156-4156-B0BA-E6708F8720E9}"/>
              </a:ext>
            </a:extLst>
          </p:cNvPr>
          <p:cNvGrpSpPr/>
          <p:nvPr/>
        </p:nvGrpSpPr>
        <p:grpSpPr>
          <a:xfrm>
            <a:off x="5651957" y="3149686"/>
            <a:ext cx="2899516" cy="449102"/>
            <a:chOff x="2994893" y="4924959"/>
            <a:chExt cx="2899516" cy="509565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F6E47444-B2CA-454F-B84B-107E2E02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893" y="4943471"/>
              <a:ext cx="525345" cy="491053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2E3A7CB-62F2-4961-A238-6C62B7CB80FA}"/>
                </a:ext>
              </a:extLst>
            </p:cNvPr>
            <p:cNvSpPr txBox="1"/>
            <p:nvPr/>
          </p:nvSpPr>
          <p:spPr>
            <a:xfrm>
              <a:off x="5104560" y="5030932"/>
              <a:ext cx="406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…</a:t>
              </a:r>
              <a:endPara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09B54729-541F-420F-A095-2EBE9624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719" y="4943711"/>
              <a:ext cx="524472" cy="490237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B00E9C4F-645E-409A-A450-15132D2D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191" y="4943982"/>
              <a:ext cx="523897" cy="489697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7589545E-ABFA-4683-91FE-D29BD43F1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7947" y="4943981"/>
              <a:ext cx="523896" cy="489698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2A87026-C7C9-4A92-B08B-C2BBBF32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320" y="4924959"/>
              <a:ext cx="523089" cy="488943"/>
            </a:xfrm>
            <a:prstGeom prst="rect">
              <a:avLst/>
            </a:prstGeom>
          </p:spPr>
        </p:pic>
      </p:grpSp>
      <p:sp>
        <p:nvSpPr>
          <p:cNvPr id="104" name="타원 103">
            <a:extLst>
              <a:ext uri="{FF2B5EF4-FFF2-40B4-BE49-F238E27FC236}">
                <a16:creationId xmlns:a16="http://schemas.microsoft.com/office/drawing/2014/main" id="{32EF010F-A979-4549-9A38-2F238833BA15}"/>
              </a:ext>
            </a:extLst>
          </p:cNvPr>
          <p:cNvSpPr/>
          <p:nvPr/>
        </p:nvSpPr>
        <p:spPr>
          <a:xfrm>
            <a:off x="6144093" y="1227894"/>
            <a:ext cx="1714132" cy="596727"/>
          </a:xfrm>
          <a:prstGeom prst="ellipse">
            <a:avLst/>
          </a:prstGeom>
          <a:solidFill>
            <a:srgbClr val="D2B6E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Monitoring</a:t>
            </a:r>
            <a:r>
              <a: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Application</a:t>
            </a:r>
            <a:endParaRPr lang="ko-KR" altLang="en-US" sz="14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912DF62-41C5-46D3-84DE-124B8FBF6660}"/>
              </a:ext>
            </a:extLst>
          </p:cNvPr>
          <p:cNvSpPr/>
          <p:nvPr/>
        </p:nvSpPr>
        <p:spPr>
          <a:xfrm>
            <a:off x="5732601" y="2133308"/>
            <a:ext cx="2516568" cy="6790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Target MQTT Broker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mosquitto</a:t>
            </a:r>
            <a:r>
              <a:rPr lang="en-US" altLang="ko-KR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sp>
        <p:nvSpPr>
          <p:cNvPr id="107" name="화살표: 오른쪽 246">
            <a:extLst>
              <a:ext uri="{FF2B5EF4-FFF2-40B4-BE49-F238E27FC236}">
                <a16:creationId xmlns:a16="http://schemas.microsoft.com/office/drawing/2014/main" id="{996FB7F3-DFB6-4BC8-AE0A-7C60543BFE02}"/>
              </a:ext>
            </a:extLst>
          </p:cNvPr>
          <p:cNvSpPr/>
          <p:nvPr/>
        </p:nvSpPr>
        <p:spPr>
          <a:xfrm rot="16200000">
            <a:off x="6885436" y="1896428"/>
            <a:ext cx="275150" cy="1546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45BC1233-0DB1-4A70-A7E2-3EB185BE629A}"/>
              </a:ext>
            </a:extLst>
          </p:cNvPr>
          <p:cNvSpPr/>
          <p:nvPr/>
        </p:nvSpPr>
        <p:spPr>
          <a:xfrm>
            <a:off x="6126892" y="3902172"/>
            <a:ext cx="1791214" cy="40369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mosquitto</a:t>
            </a:r>
            <a:endParaRPr lang="ko-KR" altLang="en-US" sz="14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9" name="화살표: 오른쪽 246">
            <a:extLst>
              <a:ext uri="{FF2B5EF4-FFF2-40B4-BE49-F238E27FC236}">
                <a16:creationId xmlns:a16="http://schemas.microsoft.com/office/drawing/2014/main" id="{253B0DE5-AE35-49FF-A002-01B3360DE8F6}"/>
              </a:ext>
            </a:extLst>
          </p:cNvPr>
          <p:cNvSpPr/>
          <p:nvPr/>
        </p:nvSpPr>
        <p:spPr>
          <a:xfrm rot="16200000">
            <a:off x="6916872" y="4360756"/>
            <a:ext cx="191424" cy="13793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3FB8948-BE6B-4A05-820D-2AB90191BAB6}"/>
              </a:ext>
            </a:extLst>
          </p:cNvPr>
          <p:cNvGrpSpPr/>
          <p:nvPr/>
        </p:nvGrpSpPr>
        <p:grpSpPr>
          <a:xfrm>
            <a:off x="6501958" y="4432012"/>
            <a:ext cx="2107602" cy="923077"/>
            <a:chOff x="6662258" y="5486038"/>
            <a:chExt cx="2220896" cy="1103651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983722C-AF13-4BC0-B5FC-91AEAA151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258" y="5486038"/>
              <a:ext cx="1103651" cy="1103651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B92772-CD01-4B44-A1CD-7B0671A6CAFC}"/>
                </a:ext>
              </a:extLst>
            </p:cNvPr>
            <p:cNvSpPr txBox="1"/>
            <p:nvPr/>
          </p:nvSpPr>
          <p:spPr>
            <a:xfrm>
              <a:off x="7568257" y="5847310"/>
              <a:ext cx="1314897" cy="34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Master PC</a:t>
              </a:r>
              <a:endParaRPr lang="ko-KR" altLang="en-US" sz="15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2E893E7-4720-4BBE-8124-6265F2C8A93F}"/>
              </a:ext>
            </a:extLst>
          </p:cNvPr>
          <p:cNvGrpSpPr/>
          <p:nvPr/>
        </p:nvGrpSpPr>
        <p:grpSpPr>
          <a:xfrm>
            <a:off x="6797750" y="3558863"/>
            <a:ext cx="1937566" cy="393356"/>
            <a:chOff x="6978227" y="4500343"/>
            <a:chExt cx="1937566" cy="492443"/>
          </a:xfrm>
        </p:grpSpPr>
        <p:sp>
          <p:nvSpPr>
            <p:cNvPr id="116" name="화살표: 오른쪽 246">
              <a:extLst>
                <a:ext uri="{FF2B5EF4-FFF2-40B4-BE49-F238E27FC236}">
                  <a16:creationId xmlns:a16="http://schemas.microsoft.com/office/drawing/2014/main" id="{CD8D385A-7A76-4033-8B02-2FC9622B1469}"/>
                </a:ext>
              </a:extLst>
            </p:cNvPr>
            <p:cNvSpPr/>
            <p:nvPr/>
          </p:nvSpPr>
          <p:spPr>
            <a:xfrm rot="16200000">
              <a:off x="7053634" y="4619806"/>
              <a:ext cx="336520" cy="12651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17" name="화살표: 오른쪽 246">
              <a:extLst>
                <a:ext uri="{FF2B5EF4-FFF2-40B4-BE49-F238E27FC236}">
                  <a16:creationId xmlns:a16="http://schemas.microsoft.com/office/drawing/2014/main" id="{6923ADC6-022A-4723-BA03-2018B2AD55B6}"/>
                </a:ext>
              </a:extLst>
            </p:cNvPr>
            <p:cNvSpPr/>
            <p:nvPr/>
          </p:nvSpPr>
          <p:spPr>
            <a:xfrm rot="16200000">
              <a:off x="7231629" y="4619806"/>
              <a:ext cx="336520" cy="12651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18" name="화살표: 오른쪽 246">
              <a:extLst>
                <a:ext uri="{FF2B5EF4-FFF2-40B4-BE49-F238E27FC236}">
                  <a16:creationId xmlns:a16="http://schemas.microsoft.com/office/drawing/2014/main" id="{33DB4FAA-3DCF-4AFE-8B41-E0703549585F}"/>
                </a:ext>
              </a:extLst>
            </p:cNvPr>
            <p:cNvSpPr/>
            <p:nvPr/>
          </p:nvSpPr>
          <p:spPr>
            <a:xfrm rot="16200000">
              <a:off x="6873224" y="4619806"/>
              <a:ext cx="336520" cy="12651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E01422F-E474-4063-9744-4EF80468A162}"/>
                </a:ext>
              </a:extLst>
            </p:cNvPr>
            <p:cNvSpPr txBox="1"/>
            <p:nvPr/>
          </p:nvSpPr>
          <p:spPr>
            <a:xfrm>
              <a:off x="7428919" y="4500343"/>
              <a:ext cx="14868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test messages for loads</a:t>
              </a:r>
              <a:endParaRPr lang="ko-KR" altLang="en-US" sz="13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24" name="모서리가 둥근 직사각형 90">
            <a:extLst>
              <a:ext uri="{FF2B5EF4-FFF2-40B4-BE49-F238E27FC236}">
                <a16:creationId xmlns:a16="http://schemas.microsoft.com/office/drawing/2014/main" id="{05FA41A6-C4DE-4343-B950-44B3F13FEEC3}"/>
              </a:ext>
            </a:extLst>
          </p:cNvPr>
          <p:cNvSpPr/>
          <p:nvPr/>
        </p:nvSpPr>
        <p:spPr>
          <a:xfrm>
            <a:off x="5484304" y="3151969"/>
            <a:ext cx="3187781" cy="2138850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5" name="모서리가 둥근 직사각형 91">
            <a:extLst>
              <a:ext uri="{FF2B5EF4-FFF2-40B4-BE49-F238E27FC236}">
                <a16:creationId xmlns:a16="http://schemas.microsoft.com/office/drawing/2014/main" id="{37CDDA57-BACF-4079-9F8F-E50B683AF6F2}"/>
              </a:ext>
            </a:extLst>
          </p:cNvPr>
          <p:cNvSpPr/>
          <p:nvPr/>
        </p:nvSpPr>
        <p:spPr>
          <a:xfrm>
            <a:off x="5712408" y="598669"/>
            <a:ext cx="2597813" cy="1369920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6ED10DE-BE08-44BA-86AF-71DB82F489A3}"/>
              </a:ext>
            </a:extLst>
          </p:cNvPr>
          <p:cNvSpPr txBox="1"/>
          <p:nvPr/>
        </p:nvSpPr>
        <p:spPr>
          <a:xfrm>
            <a:off x="6089345" y="678291"/>
            <a:ext cx="1841101" cy="488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테스트 </a:t>
            </a:r>
            <a:r>
              <a:rPr lang="en-US" altLang="ko-KR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MQTT </a:t>
            </a:r>
            <a:r>
              <a:rPr lang="ko-KR" altLang="en-US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메시지 플랫폼 구축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2A317E7-FDC6-4C7E-BCE6-B57B19426AFC}"/>
              </a:ext>
            </a:extLst>
          </p:cNvPr>
          <p:cNvSpPr txBox="1"/>
          <p:nvPr/>
        </p:nvSpPr>
        <p:spPr>
          <a:xfrm>
            <a:off x="7886133" y="2430851"/>
            <a:ext cx="124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MQTT</a:t>
            </a:r>
          </a:p>
          <a:p>
            <a:pPr algn="ctr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브로커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4B5B365-3131-4B1F-AA94-AB27E3BD0416}"/>
              </a:ext>
            </a:extLst>
          </p:cNvPr>
          <p:cNvSpPr txBox="1"/>
          <p:nvPr/>
        </p:nvSpPr>
        <p:spPr>
          <a:xfrm>
            <a:off x="6083616" y="5337601"/>
            <a:ext cx="2121028" cy="29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테스트 로드 시스템</a:t>
            </a:r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05B72926-4CD2-4635-A4BC-9A612B2E8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45" y="4010866"/>
            <a:ext cx="523089" cy="430927"/>
          </a:xfrm>
          <a:prstGeom prst="rect">
            <a:avLst/>
          </a:prstGeom>
        </p:spPr>
      </p:pic>
      <p:sp>
        <p:nvSpPr>
          <p:cNvPr id="209" name="화살표: 오른쪽 246">
            <a:extLst>
              <a:ext uri="{FF2B5EF4-FFF2-40B4-BE49-F238E27FC236}">
                <a16:creationId xmlns:a16="http://schemas.microsoft.com/office/drawing/2014/main" id="{ED03D0C7-C53E-4661-9087-B731DA86633C}"/>
              </a:ext>
            </a:extLst>
          </p:cNvPr>
          <p:cNvSpPr/>
          <p:nvPr/>
        </p:nvSpPr>
        <p:spPr>
          <a:xfrm rot="16200000">
            <a:off x="6897942" y="2899241"/>
            <a:ext cx="250136" cy="14059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3BA719F7-1C8F-490E-B067-F262EA5F2945}"/>
              </a:ext>
            </a:extLst>
          </p:cNvPr>
          <p:cNvSpPr txBox="1"/>
          <p:nvPr/>
        </p:nvSpPr>
        <p:spPr>
          <a:xfrm>
            <a:off x="5712408" y="4499018"/>
            <a:ext cx="443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①</a:t>
            </a:r>
            <a:endParaRPr lang="ko-KR" altLang="en-US" sz="4000" dirty="0">
              <a:solidFill>
                <a:srgbClr val="C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25E765D-8D8A-433F-AB80-C25ACC75ED41}"/>
              </a:ext>
            </a:extLst>
          </p:cNvPr>
          <p:cNvSpPr txBox="1"/>
          <p:nvPr/>
        </p:nvSpPr>
        <p:spPr>
          <a:xfrm>
            <a:off x="5808472" y="842476"/>
            <a:ext cx="443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②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110F8569-5169-4E13-A0A4-D9ABE65B9AF8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3B76FBF-4AB2-49B0-8A5F-EF66BF461BB2}"/>
              </a:ext>
            </a:extLst>
          </p:cNvPr>
          <p:cNvSpPr/>
          <p:nvPr/>
        </p:nvSpPr>
        <p:spPr>
          <a:xfrm>
            <a:off x="441491" y="1139296"/>
            <a:ext cx="4859607" cy="2715970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C93DDD27-8F25-4DEE-B2ED-289EF274E908}"/>
              </a:ext>
            </a:extLst>
          </p:cNvPr>
          <p:cNvGrpSpPr/>
          <p:nvPr/>
        </p:nvGrpSpPr>
        <p:grpSpPr>
          <a:xfrm>
            <a:off x="3104709" y="1924971"/>
            <a:ext cx="319400" cy="347122"/>
            <a:chOff x="2803973" y="2214127"/>
            <a:chExt cx="510478" cy="368730"/>
          </a:xfrm>
        </p:grpSpPr>
        <p:sp>
          <p:nvSpPr>
            <p:cNvPr id="185" name="화살표: 오른쪽 246">
              <a:extLst>
                <a:ext uri="{FF2B5EF4-FFF2-40B4-BE49-F238E27FC236}">
                  <a16:creationId xmlns:a16="http://schemas.microsoft.com/office/drawing/2014/main" id="{7918C8FE-4A69-4352-B911-391578BDC20E}"/>
                </a:ext>
              </a:extLst>
            </p:cNvPr>
            <p:cNvSpPr/>
            <p:nvPr/>
          </p:nvSpPr>
          <p:spPr>
            <a:xfrm rot="16200000">
              <a:off x="2746379" y="2271721"/>
              <a:ext cx="355362" cy="24017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90" name="화살표: 오른쪽 246">
              <a:extLst>
                <a:ext uri="{FF2B5EF4-FFF2-40B4-BE49-F238E27FC236}">
                  <a16:creationId xmlns:a16="http://schemas.microsoft.com/office/drawing/2014/main" id="{466A57FF-E7BF-44C8-AC91-017A429DB432}"/>
                </a:ext>
              </a:extLst>
            </p:cNvPr>
            <p:cNvSpPr/>
            <p:nvPr/>
          </p:nvSpPr>
          <p:spPr>
            <a:xfrm rot="5400000">
              <a:off x="3011467" y="2279872"/>
              <a:ext cx="347514" cy="258455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94" name="그림 193">
            <a:extLst>
              <a:ext uri="{FF2B5EF4-FFF2-40B4-BE49-F238E27FC236}">
                <a16:creationId xmlns:a16="http://schemas.microsoft.com/office/drawing/2014/main" id="{BF08C3CC-A74F-46AC-BA5F-6F67F64F57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945" y="1221458"/>
            <a:ext cx="756904" cy="684519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D2561CAB-3EAF-45D5-995F-BA604B2FFBE2}"/>
              </a:ext>
            </a:extLst>
          </p:cNvPr>
          <p:cNvSpPr txBox="1"/>
          <p:nvPr/>
        </p:nvSpPr>
        <p:spPr>
          <a:xfrm>
            <a:off x="2420779" y="1150843"/>
            <a:ext cx="652710" cy="26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DB</a:t>
            </a:r>
            <a:endParaRPr lang="ko-KR" altLang="en-US" sz="1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8" name="모서리가 둥근 직사각형 101">
            <a:extLst>
              <a:ext uri="{FF2B5EF4-FFF2-40B4-BE49-F238E27FC236}">
                <a16:creationId xmlns:a16="http://schemas.microsoft.com/office/drawing/2014/main" id="{BD5AB54F-2567-48F3-9B79-EC83FD16339B}"/>
              </a:ext>
            </a:extLst>
          </p:cNvPr>
          <p:cNvSpPr/>
          <p:nvPr/>
        </p:nvSpPr>
        <p:spPr>
          <a:xfrm>
            <a:off x="520883" y="1435977"/>
            <a:ext cx="2170879" cy="2310336"/>
          </a:xfrm>
          <a:prstGeom prst="roundRect">
            <a:avLst>
              <a:gd name="adj" fmla="val 10701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EDF5773-1FAD-4AAC-B926-69846BB4677C}"/>
              </a:ext>
            </a:extLst>
          </p:cNvPr>
          <p:cNvSpPr txBox="1"/>
          <p:nvPr/>
        </p:nvSpPr>
        <p:spPr>
          <a:xfrm>
            <a:off x="2235558" y="5318076"/>
            <a:ext cx="1477937" cy="28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 브라우저</a:t>
            </a:r>
          </a:p>
        </p:txBody>
      </p:sp>
      <p:sp>
        <p:nvSpPr>
          <p:cNvPr id="201" name="모서리가 둥근 직사각형 109">
            <a:extLst>
              <a:ext uri="{FF2B5EF4-FFF2-40B4-BE49-F238E27FC236}">
                <a16:creationId xmlns:a16="http://schemas.microsoft.com/office/drawing/2014/main" id="{620C6D4E-D81A-4690-A0E6-FA6741E30A8A}"/>
              </a:ext>
            </a:extLst>
          </p:cNvPr>
          <p:cNvSpPr/>
          <p:nvPr/>
        </p:nvSpPr>
        <p:spPr>
          <a:xfrm>
            <a:off x="2808232" y="2070667"/>
            <a:ext cx="2398337" cy="1675646"/>
          </a:xfrm>
          <a:prstGeom prst="roundRect">
            <a:avLst>
              <a:gd name="adj" fmla="val 9434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06F88BC-6D72-4AB5-A9A1-5AF3FF4187BE}"/>
              </a:ext>
            </a:extLst>
          </p:cNvPr>
          <p:cNvSpPr txBox="1"/>
          <p:nvPr/>
        </p:nvSpPr>
        <p:spPr>
          <a:xfrm>
            <a:off x="2144976" y="761650"/>
            <a:ext cx="1477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모니터링 서버</a:t>
            </a:r>
          </a:p>
        </p:txBody>
      </p:sp>
      <p:sp>
        <p:nvSpPr>
          <p:cNvPr id="204" name="굽은 화살표 61">
            <a:extLst>
              <a:ext uri="{FF2B5EF4-FFF2-40B4-BE49-F238E27FC236}">
                <a16:creationId xmlns:a16="http://schemas.microsoft.com/office/drawing/2014/main" id="{2F57C84D-0C9A-47A2-8C72-0D695A8CD921}"/>
              </a:ext>
            </a:extLst>
          </p:cNvPr>
          <p:cNvSpPr/>
          <p:nvPr/>
        </p:nvSpPr>
        <p:spPr>
          <a:xfrm rot="16200000" flipH="1" flipV="1">
            <a:off x="4556272" y="2708085"/>
            <a:ext cx="566981" cy="362123"/>
          </a:xfrm>
          <a:prstGeom prst="bentArrow">
            <a:avLst>
              <a:gd name="adj1" fmla="val 17510"/>
              <a:gd name="adj2" fmla="val 19684"/>
              <a:gd name="adj3" fmla="val 19064"/>
              <a:gd name="adj4" fmla="val 408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4D8A0D2-22BE-4C46-9E70-E3F8664A311D}"/>
              </a:ext>
            </a:extLst>
          </p:cNvPr>
          <p:cNvSpPr txBox="1"/>
          <p:nvPr/>
        </p:nvSpPr>
        <p:spPr>
          <a:xfrm>
            <a:off x="3811985" y="1165499"/>
            <a:ext cx="1977136" cy="26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성능 및 측정데이터</a:t>
            </a: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3EEE5B8-565A-432B-8B99-A3B1D1D9AAAF}"/>
              </a:ext>
            </a:extLst>
          </p:cNvPr>
          <p:cNvSpPr/>
          <p:nvPr/>
        </p:nvSpPr>
        <p:spPr>
          <a:xfrm>
            <a:off x="3604975" y="3123544"/>
            <a:ext cx="1555679" cy="42186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>
              <a:schemeClr val="accent4">
                <a:lumMod val="20000"/>
                <a:lumOff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mosquitto</a:t>
            </a:r>
            <a:endParaRPr lang="ko-KR" altLang="en-US" sz="14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7" name="화살표: 오른쪽 218">
            <a:extLst>
              <a:ext uri="{FF2B5EF4-FFF2-40B4-BE49-F238E27FC236}">
                <a16:creationId xmlns:a16="http://schemas.microsoft.com/office/drawing/2014/main" id="{2B4EAF28-611C-4879-8051-29571BED495D}"/>
              </a:ext>
            </a:extLst>
          </p:cNvPr>
          <p:cNvSpPr/>
          <p:nvPr/>
        </p:nvSpPr>
        <p:spPr>
          <a:xfrm rot="5400000">
            <a:off x="3856263" y="3658704"/>
            <a:ext cx="362712" cy="11228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1ACD3A28-89A0-4A26-9FA9-FB55CE2CB3D5}"/>
              </a:ext>
            </a:extLst>
          </p:cNvPr>
          <p:cNvGrpSpPr/>
          <p:nvPr/>
        </p:nvGrpSpPr>
        <p:grpSpPr>
          <a:xfrm>
            <a:off x="707418" y="2291353"/>
            <a:ext cx="4001678" cy="647866"/>
            <a:chOff x="480401" y="2625839"/>
            <a:chExt cx="4151733" cy="782130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0D6C0D9B-95E2-4D2E-AAC0-F2E28DE9C1F9}"/>
                </a:ext>
              </a:extLst>
            </p:cNvPr>
            <p:cNvGrpSpPr/>
            <p:nvPr/>
          </p:nvGrpSpPr>
          <p:grpSpPr>
            <a:xfrm>
              <a:off x="480401" y="2625839"/>
              <a:ext cx="3268637" cy="782130"/>
              <a:chOff x="563534" y="2502254"/>
              <a:chExt cx="2774610" cy="739514"/>
            </a:xfrm>
          </p:grpSpPr>
          <p:sp>
            <p:nvSpPr>
              <p:cNvPr id="218" name="사각형: 둥근 모서리 220">
                <a:extLst>
                  <a:ext uri="{FF2B5EF4-FFF2-40B4-BE49-F238E27FC236}">
                    <a16:creationId xmlns:a16="http://schemas.microsoft.com/office/drawing/2014/main" id="{C7EA08CF-4622-4B5A-83CC-00877D2F4FAA}"/>
                  </a:ext>
                </a:extLst>
              </p:cNvPr>
              <p:cNvSpPr/>
              <p:nvPr/>
            </p:nvSpPr>
            <p:spPr>
              <a:xfrm>
                <a:off x="563534" y="2883003"/>
                <a:ext cx="2774610" cy="358765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Express</a:t>
                </a:r>
              </a:p>
            </p:txBody>
          </p:sp>
          <p:sp>
            <p:nvSpPr>
              <p:cNvPr id="221" name="사각형: 둥근 모서리 220">
                <a:extLst>
                  <a:ext uri="{FF2B5EF4-FFF2-40B4-BE49-F238E27FC236}">
                    <a16:creationId xmlns:a16="http://schemas.microsoft.com/office/drawing/2014/main" id="{A709A8BC-CFAC-476E-945A-AFF91CA8AC93}"/>
                  </a:ext>
                </a:extLst>
              </p:cNvPr>
              <p:cNvSpPr/>
              <p:nvPr/>
            </p:nvSpPr>
            <p:spPr>
              <a:xfrm>
                <a:off x="563534" y="2502254"/>
                <a:ext cx="2774610" cy="358765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Node.js</a:t>
                </a:r>
              </a:p>
            </p:txBody>
          </p:sp>
        </p:grpSp>
        <p:sp>
          <p:nvSpPr>
            <p:cNvPr id="216" name="사각형: 둥근 모서리 233">
              <a:extLst>
                <a:ext uri="{FF2B5EF4-FFF2-40B4-BE49-F238E27FC236}">
                  <a16:creationId xmlns:a16="http://schemas.microsoft.com/office/drawing/2014/main" id="{7241604D-5D27-46BB-86F1-C1E32FF7543A}"/>
                </a:ext>
              </a:extLst>
            </p:cNvPr>
            <p:cNvSpPr/>
            <p:nvPr/>
          </p:nvSpPr>
          <p:spPr>
            <a:xfrm>
              <a:off x="3749035" y="2822323"/>
              <a:ext cx="883099" cy="386145"/>
            </a:xfrm>
            <a:prstGeom prst="roundRect">
              <a:avLst/>
            </a:prstGeom>
            <a:solidFill>
              <a:srgbClr val="D2B6E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User.js</a:t>
              </a:r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21D50913-6663-4E7D-8CAC-CADD34C9CB8D}"/>
              </a:ext>
            </a:extLst>
          </p:cNvPr>
          <p:cNvGrpSpPr/>
          <p:nvPr/>
        </p:nvGrpSpPr>
        <p:grpSpPr>
          <a:xfrm>
            <a:off x="830716" y="1564734"/>
            <a:ext cx="1191133" cy="612207"/>
            <a:chOff x="638406" y="1917986"/>
            <a:chExt cx="1235798" cy="739085"/>
          </a:xfrm>
        </p:grpSpPr>
        <p:sp>
          <p:nvSpPr>
            <p:cNvPr id="224" name="사각형: 둥근 모서리 233">
              <a:extLst>
                <a:ext uri="{FF2B5EF4-FFF2-40B4-BE49-F238E27FC236}">
                  <a16:creationId xmlns:a16="http://schemas.microsoft.com/office/drawing/2014/main" id="{FFDBD108-0B5E-49B8-835D-9A02459CD6A2}"/>
                </a:ext>
              </a:extLst>
            </p:cNvPr>
            <p:cNvSpPr/>
            <p:nvPr/>
          </p:nvSpPr>
          <p:spPr>
            <a:xfrm>
              <a:off x="638406" y="1917986"/>
              <a:ext cx="938131" cy="506540"/>
            </a:xfrm>
            <a:prstGeom prst="roundRect">
              <a:avLst>
                <a:gd name="adj" fmla="val 16667"/>
              </a:avLst>
            </a:prstGeom>
            <a:solidFill>
              <a:srgbClr val="D2B6E0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5" name="사각형: 둥근 모서리 233">
              <a:extLst>
                <a:ext uri="{FF2B5EF4-FFF2-40B4-BE49-F238E27FC236}">
                  <a16:creationId xmlns:a16="http://schemas.microsoft.com/office/drawing/2014/main" id="{BA55B1D8-C466-4C58-96A4-531C7F63159B}"/>
                </a:ext>
              </a:extLst>
            </p:cNvPr>
            <p:cNvSpPr/>
            <p:nvPr/>
          </p:nvSpPr>
          <p:spPr>
            <a:xfrm>
              <a:off x="742546" y="2024152"/>
              <a:ext cx="938131" cy="506540"/>
            </a:xfrm>
            <a:prstGeom prst="roundRect">
              <a:avLst/>
            </a:prstGeom>
            <a:solidFill>
              <a:srgbClr val="D2B6E0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6" name="사각형: 둥근 모서리 233">
              <a:extLst>
                <a:ext uri="{FF2B5EF4-FFF2-40B4-BE49-F238E27FC236}">
                  <a16:creationId xmlns:a16="http://schemas.microsoft.com/office/drawing/2014/main" id="{82148FDB-81FC-4C7C-9E12-318DF8A65961}"/>
                </a:ext>
              </a:extLst>
            </p:cNvPr>
            <p:cNvSpPr/>
            <p:nvPr/>
          </p:nvSpPr>
          <p:spPr>
            <a:xfrm>
              <a:off x="868479" y="2150534"/>
              <a:ext cx="1005725" cy="506537"/>
            </a:xfrm>
            <a:prstGeom prst="roundRect">
              <a:avLst/>
            </a:prstGeom>
            <a:solidFill>
              <a:srgbClr val="D2B6E0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js</a:t>
              </a:r>
              <a:r>
                <a:rPr lang="ko-KR" altLang="en-US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파일</a:t>
              </a: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00A7421A-DC89-4A21-B843-216860656D62}"/>
              </a:ext>
            </a:extLst>
          </p:cNvPr>
          <p:cNvGrpSpPr/>
          <p:nvPr/>
        </p:nvGrpSpPr>
        <p:grpSpPr>
          <a:xfrm>
            <a:off x="1227258" y="3916442"/>
            <a:ext cx="3469138" cy="1417586"/>
            <a:chOff x="1186783" y="4389948"/>
            <a:chExt cx="3599224" cy="1711368"/>
          </a:xfrm>
          <a:solidFill>
            <a:srgbClr val="D9D9D9"/>
          </a:solidFill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2435AAE-F7E9-45F6-8661-FBFAC0D4B858}"/>
                </a:ext>
              </a:extLst>
            </p:cNvPr>
            <p:cNvSpPr/>
            <p:nvPr/>
          </p:nvSpPr>
          <p:spPr>
            <a:xfrm>
              <a:off x="1186783" y="4659769"/>
              <a:ext cx="3599224" cy="1441547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9" name="사각형: 둥근 모서리 233">
              <a:extLst>
                <a:ext uri="{FF2B5EF4-FFF2-40B4-BE49-F238E27FC236}">
                  <a16:creationId xmlns:a16="http://schemas.microsoft.com/office/drawing/2014/main" id="{5D846AFF-8F58-40AA-AC51-BA5178127700}"/>
                </a:ext>
              </a:extLst>
            </p:cNvPr>
            <p:cNvSpPr/>
            <p:nvPr/>
          </p:nvSpPr>
          <p:spPr>
            <a:xfrm>
              <a:off x="1495130" y="4790835"/>
              <a:ext cx="2998843" cy="374922"/>
            </a:xfrm>
            <a:prstGeom prst="roundRect">
              <a:avLst/>
            </a:prstGeom>
            <a:solidFill>
              <a:srgbClr val="D2B6E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웹 페이지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자바스크립트 코드</a:t>
              </a:r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0" name="사각형: 둥근 모서리 233">
              <a:extLst>
                <a:ext uri="{FF2B5EF4-FFF2-40B4-BE49-F238E27FC236}">
                  <a16:creationId xmlns:a16="http://schemas.microsoft.com/office/drawing/2014/main" id="{1E7B0846-5B77-4652-AFC0-DE1C5D933C37}"/>
                </a:ext>
              </a:extLst>
            </p:cNvPr>
            <p:cNvSpPr/>
            <p:nvPr/>
          </p:nvSpPr>
          <p:spPr>
            <a:xfrm>
              <a:off x="3609764" y="4389948"/>
              <a:ext cx="872769" cy="379438"/>
            </a:xfrm>
            <a:prstGeom prst="roundRect">
              <a:avLst/>
            </a:prstGeom>
            <a:solidFill>
              <a:srgbClr val="D2B6E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App.js</a:t>
              </a:r>
              <a:endParaRPr lang="ko-KR" altLang="en-US" sz="1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31" name="화살표: 오른쪽 218">
            <a:extLst>
              <a:ext uri="{FF2B5EF4-FFF2-40B4-BE49-F238E27FC236}">
                <a16:creationId xmlns:a16="http://schemas.microsoft.com/office/drawing/2014/main" id="{B2A1890B-89BF-4B03-9631-09432356AB3A}"/>
              </a:ext>
            </a:extLst>
          </p:cNvPr>
          <p:cNvSpPr/>
          <p:nvPr/>
        </p:nvSpPr>
        <p:spPr>
          <a:xfrm rot="5400000">
            <a:off x="1907751" y="3478017"/>
            <a:ext cx="1194085" cy="12789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2" name="굽은 화살표 1">
            <a:extLst>
              <a:ext uri="{FF2B5EF4-FFF2-40B4-BE49-F238E27FC236}">
                <a16:creationId xmlns:a16="http://schemas.microsoft.com/office/drawing/2014/main" id="{650C5E68-F876-43FB-B01E-00A74ECB580C}"/>
              </a:ext>
            </a:extLst>
          </p:cNvPr>
          <p:cNvSpPr/>
          <p:nvPr/>
        </p:nvSpPr>
        <p:spPr>
          <a:xfrm flipV="1">
            <a:off x="837744" y="3650632"/>
            <a:ext cx="664130" cy="1505098"/>
          </a:xfrm>
          <a:prstGeom prst="bentArrow">
            <a:avLst>
              <a:gd name="adj1" fmla="val 10161"/>
              <a:gd name="adj2" fmla="val 10604"/>
              <a:gd name="adj3" fmla="val 13051"/>
              <a:gd name="adj4" fmla="val 408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3" name="사각형: 둥근 모서리 233">
            <a:extLst>
              <a:ext uri="{FF2B5EF4-FFF2-40B4-BE49-F238E27FC236}">
                <a16:creationId xmlns:a16="http://schemas.microsoft.com/office/drawing/2014/main" id="{A834F8D7-D15F-4A1E-8B73-A6A1B3D7EDE5}"/>
              </a:ext>
            </a:extLst>
          </p:cNvPr>
          <p:cNvSpPr/>
          <p:nvPr/>
        </p:nvSpPr>
        <p:spPr>
          <a:xfrm>
            <a:off x="705792" y="3339640"/>
            <a:ext cx="1560197" cy="3207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차트</a:t>
            </a:r>
            <a:r>
              <a: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라이브러리</a:t>
            </a:r>
          </a:p>
        </p:txBody>
      </p:sp>
      <p:sp>
        <p:nvSpPr>
          <p:cNvPr id="234" name="사각형: 둥근 모서리 233">
            <a:extLst>
              <a:ext uri="{FF2B5EF4-FFF2-40B4-BE49-F238E27FC236}">
                <a16:creationId xmlns:a16="http://schemas.microsoft.com/office/drawing/2014/main" id="{2E9EC09C-CF51-49BF-B68D-4678982F1711}"/>
              </a:ext>
            </a:extLst>
          </p:cNvPr>
          <p:cNvSpPr/>
          <p:nvPr/>
        </p:nvSpPr>
        <p:spPr>
          <a:xfrm>
            <a:off x="1527955" y="4595637"/>
            <a:ext cx="2886961" cy="310561"/>
          </a:xfrm>
          <a:prstGeom prst="round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React.js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DA43EE41-E65F-4A0B-BC3E-14CF5ADD493B}"/>
              </a:ext>
            </a:extLst>
          </p:cNvPr>
          <p:cNvGrpSpPr/>
          <p:nvPr/>
        </p:nvGrpSpPr>
        <p:grpSpPr>
          <a:xfrm>
            <a:off x="1519939" y="4927135"/>
            <a:ext cx="2886961" cy="293198"/>
            <a:chOff x="-1299220" y="2748252"/>
            <a:chExt cx="2745147" cy="248872"/>
          </a:xfrm>
        </p:grpSpPr>
        <p:sp>
          <p:nvSpPr>
            <p:cNvPr id="236" name="사각형: 둥근 모서리 235">
              <a:extLst>
                <a:ext uri="{FF2B5EF4-FFF2-40B4-BE49-F238E27FC236}">
                  <a16:creationId xmlns:a16="http://schemas.microsoft.com/office/drawing/2014/main" id="{6291ED3C-169E-48FB-BB16-2FB65CE6A3D5}"/>
                </a:ext>
              </a:extLst>
            </p:cNvPr>
            <p:cNvSpPr/>
            <p:nvPr/>
          </p:nvSpPr>
          <p:spPr>
            <a:xfrm>
              <a:off x="-1299220" y="2748252"/>
              <a:ext cx="2745147" cy="2488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266444AE-CEE9-4A15-B0DD-0B4CED542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33" t="23724" r="10821" b="16758"/>
            <a:stretch/>
          </p:blipFill>
          <p:spPr>
            <a:xfrm>
              <a:off x="-478036" y="2758945"/>
              <a:ext cx="1099751" cy="22728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6" name="화살표: 오른쪽 218">
            <a:extLst>
              <a:ext uri="{FF2B5EF4-FFF2-40B4-BE49-F238E27FC236}">
                <a16:creationId xmlns:a16="http://schemas.microsoft.com/office/drawing/2014/main" id="{44ABE25A-4268-4130-A6CF-3881BB3541E3}"/>
              </a:ext>
            </a:extLst>
          </p:cNvPr>
          <p:cNvSpPr/>
          <p:nvPr/>
        </p:nvSpPr>
        <p:spPr>
          <a:xfrm rot="10800000">
            <a:off x="3583445" y="1498629"/>
            <a:ext cx="2521945" cy="15847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BCDAE9D-7A57-4DA9-8A75-84937D9DD0A3}"/>
              </a:ext>
            </a:extLst>
          </p:cNvPr>
          <p:cNvSpPr txBox="1"/>
          <p:nvPr/>
        </p:nvSpPr>
        <p:spPr>
          <a:xfrm>
            <a:off x="527662" y="729909"/>
            <a:ext cx="656014" cy="69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③</a:t>
            </a:r>
            <a:endParaRPr lang="ko-KR" altLang="en-US" sz="4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65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A3D089F7-86AF-4C4C-9480-6922A3CC1EDB}"/>
              </a:ext>
            </a:extLst>
          </p:cNvPr>
          <p:cNvGrpSpPr/>
          <p:nvPr/>
        </p:nvGrpSpPr>
        <p:grpSpPr>
          <a:xfrm>
            <a:off x="3162300" y="449661"/>
            <a:ext cx="5738576" cy="5131780"/>
            <a:chOff x="3130043" y="899300"/>
            <a:chExt cx="5727962" cy="5890320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6F03FC03-F553-4BE1-996A-5DFA176F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156" y="1246991"/>
              <a:ext cx="781417" cy="97052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44A7DEC9-F681-41E4-AC2C-05FC7F3C5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6704" y="3022618"/>
              <a:ext cx="999853" cy="720000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D0AD99B-79B2-4654-AFBF-322D85BE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3795" y="3030861"/>
              <a:ext cx="999853" cy="72000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1ACC403E-0F29-4847-BABA-5B5E9DD6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451" y="3022746"/>
              <a:ext cx="999853" cy="720000"/>
            </a:xfrm>
            <a:prstGeom prst="rect">
              <a:avLst/>
            </a:prstGeom>
          </p:spPr>
        </p:pic>
        <p:sp>
          <p:nvSpPr>
            <p:cNvPr id="79" name="TextBox 7">
              <a:extLst>
                <a:ext uri="{FF2B5EF4-FFF2-40B4-BE49-F238E27FC236}">
                  <a16:creationId xmlns:a16="http://schemas.microsoft.com/office/drawing/2014/main" id="{BEBC5B2A-3602-424E-B2E0-52833AE01C99}"/>
                </a:ext>
              </a:extLst>
            </p:cNvPr>
            <p:cNvSpPr txBox="1"/>
            <p:nvPr/>
          </p:nvSpPr>
          <p:spPr>
            <a:xfrm>
              <a:off x="7212651" y="3151066"/>
              <a:ext cx="480444" cy="4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....</a:t>
              </a:r>
              <a:endPara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615519D-4085-4BE7-A383-443BD3101B79}"/>
                </a:ext>
              </a:extLst>
            </p:cNvPr>
            <p:cNvSpPr/>
            <p:nvPr/>
          </p:nvSpPr>
          <p:spPr>
            <a:xfrm>
              <a:off x="7266785" y="4299565"/>
              <a:ext cx="1591220" cy="31794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1~10 Raspberry Pi 3</a:t>
              </a:r>
              <a:endParaRPr lang="ko-KR" altLang="en-US" sz="1200" b="1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56788BE-E534-4757-A242-29C9242A4166}"/>
                </a:ext>
              </a:extLst>
            </p:cNvPr>
            <p:cNvSpPr/>
            <p:nvPr/>
          </p:nvSpPr>
          <p:spPr>
            <a:xfrm>
              <a:off x="5414105" y="6436350"/>
              <a:ext cx="1044196" cy="3532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Master PC</a:t>
              </a:r>
            </a:p>
          </p:txBody>
        </p:sp>
        <p:sp>
          <p:nvSpPr>
            <p:cNvPr id="82" name="모서리가 둥근 직사각형 36">
              <a:extLst>
                <a:ext uri="{FF2B5EF4-FFF2-40B4-BE49-F238E27FC236}">
                  <a16:creationId xmlns:a16="http://schemas.microsoft.com/office/drawing/2014/main" id="{7F93E87A-B11B-4E88-BA3C-6415E912645B}"/>
                </a:ext>
              </a:extLst>
            </p:cNvPr>
            <p:cNvSpPr/>
            <p:nvPr/>
          </p:nvSpPr>
          <p:spPr>
            <a:xfrm>
              <a:off x="3130043" y="2780290"/>
              <a:ext cx="5685184" cy="1471531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6CBA546-CD15-4AE6-8344-2B09879110DD}"/>
                </a:ext>
              </a:extLst>
            </p:cNvPr>
            <p:cNvSpPr/>
            <p:nvPr/>
          </p:nvSpPr>
          <p:spPr>
            <a:xfrm>
              <a:off x="6286816" y="3744797"/>
              <a:ext cx="1055906" cy="52990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Subscribers/</a:t>
              </a:r>
            </a:p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Publishers </a:t>
              </a:r>
              <a:endPara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27362A-3F61-4FE7-AB10-2DBE725D9EDE}"/>
                </a:ext>
              </a:extLst>
            </p:cNvPr>
            <p:cNvSpPr/>
            <p:nvPr/>
          </p:nvSpPr>
          <p:spPr>
            <a:xfrm>
              <a:off x="7650661" y="3744797"/>
              <a:ext cx="1055906" cy="52990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Subscribers/</a:t>
              </a:r>
            </a:p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Publishers </a:t>
              </a:r>
              <a:endPara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E628179-C59C-43EE-8EC4-97AAEBD208D4}"/>
                </a:ext>
              </a:extLst>
            </p:cNvPr>
            <p:cNvSpPr/>
            <p:nvPr/>
          </p:nvSpPr>
          <p:spPr>
            <a:xfrm>
              <a:off x="3383096" y="3753095"/>
              <a:ext cx="1055906" cy="52990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Subscribers/</a:t>
              </a:r>
            </a:p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Publishers </a:t>
              </a:r>
              <a:endPara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1EE7CD7-7E69-4F94-9A81-D34C1866E050}"/>
                </a:ext>
              </a:extLst>
            </p:cNvPr>
            <p:cNvSpPr/>
            <p:nvPr/>
          </p:nvSpPr>
          <p:spPr>
            <a:xfrm>
              <a:off x="5855550" y="5397281"/>
              <a:ext cx="1753488" cy="31794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MQTT </a:t>
              </a:r>
              <a:r>
                <a:rPr lang="ko-KR" altLang="en-US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메시지 유발 명령</a:t>
              </a:r>
              <a:endPara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086EDA34-29FD-4A6D-9116-5FC5DA877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4429" y="4631472"/>
              <a:ext cx="1068070" cy="769123"/>
            </a:xfrm>
            <a:prstGeom prst="rect">
              <a:avLst/>
            </a:prstGeom>
          </p:spPr>
        </p:pic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3A452E9-A073-4DE9-AA28-9F76A5ABE09B}"/>
                </a:ext>
              </a:extLst>
            </p:cNvPr>
            <p:cNvSpPr/>
            <p:nvPr/>
          </p:nvSpPr>
          <p:spPr>
            <a:xfrm>
              <a:off x="5258100" y="4808612"/>
              <a:ext cx="1232830" cy="410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mosquitto</a:t>
              </a:r>
              <a:endParaRPr lang="ko-KR" altLang="en-US" sz="12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33C4856-C44D-4BE5-9CA7-5FFDE87492EC}"/>
                </a:ext>
              </a:extLst>
            </p:cNvPr>
            <p:cNvSpPr/>
            <p:nvPr/>
          </p:nvSpPr>
          <p:spPr>
            <a:xfrm>
              <a:off x="3850500" y="4846472"/>
              <a:ext cx="1500886" cy="52990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Raspberry Pi 3</a:t>
              </a:r>
            </a:p>
            <a:p>
              <a:pPr algn="ctr"/>
              <a:r>
                <a:rPr lang="en-US" altLang="ko-KR" sz="1200" b="1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(Test Load Broker)</a:t>
              </a:r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09D9925C-C3EF-4C3C-B112-6B4127B29C0E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>
              <a:off x="3911049" y="4283000"/>
              <a:ext cx="1963466" cy="52561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B241847A-AC8A-4A70-8C3C-AFE7E1094702}"/>
                </a:ext>
              </a:extLst>
            </p:cNvPr>
            <p:cNvCxnSpPr>
              <a:cxnSpLocks/>
              <a:stCxn id="83" idx="2"/>
              <a:endCxn id="88" idx="0"/>
            </p:cNvCxnSpPr>
            <p:nvPr/>
          </p:nvCxnSpPr>
          <p:spPr>
            <a:xfrm flipH="1">
              <a:off x="5874516" y="4274701"/>
              <a:ext cx="940254" cy="53391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FF868B1-025F-4AB7-9C03-2EB1772986F4}"/>
                </a:ext>
              </a:extLst>
            </p:cNvPr>
            <p:cNvCxnSpPr>
              <a:cxnSpLocks/>
              <a:stCxn id="84" idx="2"/>
              <a:endCxn id="88" idx="0"/>
            </p:cNvCxnSpPr>
            <p:nvPr/>
          </p:nvCxnSpPr>
          <p:spPr>
            <a:xfrm flipH="1">
              <a:off x="5874516" y="4274701"/>
              <a:ext cx="2304099" cy="53391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65CF3E73-BDEB-4C21-8AC1-CEBBC5DF2E15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874515" y="5219151"/>
              <a:ext cx="16458" cy="45322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94ACFAED-EAFE-415A-B344-FF7B61CBAE1A}"/>
                </a:ext>
              </a:extLst>
            </p:cNvPr>
            <p:cNvSpPr/>
            <p:nvPr/>
          </p:nvSpPr>
          <p:spPr>
            <a:xfrm>
              <a:off x="5229761" y="1493914"/>
              <a:ext cx="1213989" cy="4097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mosquitto</a:t>
              </a:r>
              <a:endParaRPr lang="ko-KR" altLang="en-US" sz="12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08C3C1E-510B-4C39-9FD4-EEE28CE54BF7}"/>
                </a:ext>
              </a:extLst>
            </p:cNvPr>
            <p:cNvSpPr/>
            <p:nvPr/>
          </p:nvSpPr>
          <p:spPr>
            <a:xfrm>
              <a:off x="6153795" y="899300"/>
              <a:ext cx="1283415" cy="60055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Target</a:t>
              </a:r>
            </a:p>
            <a:p>
              <a:pPr algn="ctr"/>
              <a:r>
                <a:rPr lang="en-US" altLang="ko-KR" sz="14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MQTT Broker</a:t>
              </a: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04A1B0EF-FBCB-4886-A4C2-8EFC98218274}"/>
                </a:ext>
              </a:extLst>
            </p:cNvPr>
            <p:cNvCxnSpPr>
              <a:cxnSpLocks/>
              <a:stCxn id="78" idx="0"/>
              <a:endCxn id="106" idx="4"/>
            </p:cNvCxnSpPr>
            <p:nvPr/>
          </p:nvCxnSpPr>
          <p:spPr>
            <a:xfrm flipV="1">
              <a:off x="3941378" y="1903697"/>
              <a:ext cx="1895378" cy="111904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02FA415-9F26-40AC-8BFD-64EF35C6AA9B}"/>
                </a:ext>
              </a:extLst>
            </p:cNvPr>
            <p:cNvCxnSpPr>
              <a:cxnSpLocks/>
              <a:stCxn id="77" idx="0"/>
              <a:endCxn id="106" idx="4"/>
            </p:cNvCxnSpPr>
            <p:nvPr/>
          </p:nvCxnSpPr>
          <p:spPr>
            <a:xfrm flipH="1" flipV="1">
              <a:off x="5836756" y="1903697"/>
              <a:ext cx="816966" cy="112716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65EDEBC1-A0A7-41B4-AC6B-8476B7FABCE3}"/>
                </a:ext>
              </a:extLst>
            </p:cNvPr>
            <p:cNvCxnSpPr>
              <a:cxnSpLocks/>
              <a:stCxn id="76" idx="0"/>
              <a:endCxn id="106" idx="4"/>
            </p:cNvCxnSpPr>
            <p:nvPr/>
          </p:nvCxnSpPr>
          <p:spPr>
            <a:xfrm flipH="1" flipV="1">
              <a:off x="5836756" y="1903697"/>
              <a:ext cx="2289875" cy="111892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1A85BE8-AF51-4241-8323-C450F70D951C}"/>
                </a:ext>
              </a:extLst>
            </p:cNvPr>
            <p:cNvSpPr/>
            <p:nvPr/>
          </p:nvSpPr>
          <p:spPr>
            <a:xfrm>
              <a:off x="7227431" y="2082264"/>
              <a:ext cx="1014085" cy="52990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publish</a:t>
              </a:r>
            </a:p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MQTT </a:t>
              </a:r>
              <a:r>
                <a:rPr lang="en-US" altLang="ko-KR" sz="1200" dirty="0" err="1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msgs</a:t>
              </a:r>
              <a:endPara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0388EA89-B754-4C75-9429-67132AFC0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226" y="5528140"/>
              <a:ext cx="979737" cy="1050112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2C83807-82B0-41AD-B9AE-4F744E205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6507" y="3031819"/>
              <a:ext cx="999853" cy="720000"/>
            </a:xfrm>
            <a:prstGeom prst="rect">
              <a:avLst/>
            </a:prstGeom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6E3F1F0-6062-453F-BACB-FEC69503FD78}"/>
                </a:ext>
              </a:extLst>
            </p:cNvPr>
            <p:cNvSpPr/>
            <p:nvPr/>
          </p:nvSpPr>
          <p:spPr>
            <a:xfrm>
              <a:off x="4883272" y="3753095"/>
              <a:ext cx="1055906" cy="52990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Subscribers/</a:t>
              </a:r>
            </a:p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Publishers </a:t>
              </a:r>
              <a:endPara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6E0F44AA-7949-4CBD-88AD-75C6F2D4CB82}"/>
                </a:ext>
              </a:extLst>
            </p:cNvPr>
            <p:cNvCxnSpPr>
              <a:cxnSpLocks/>
              <a:stCxn id="138" idx="2"/>
              <a:endCxn id="88" idx="0"/>
            </p:cNvCxnSpPr>
            <p:nvPr/>
          </p:nvCxnSpPr>
          <p:spPr>
            <a:xfrm>
              <a:off x="5411226" y="4283000"/>
              <a:ext cx="463290" cy="52561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1608E84-30F4-4EF4-934C-276EE0603D3A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5316434" y="1934177"/>
              <a:ext cx="510200" cy="10976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6EE59E0-26CE-4992-8DA2-6464C3BA6335}"/>
                </a:ext>
              </a:extLst>
            </p:cNvPr>
            <p:cNvSpPr/>
            <p:nvPr/>
          </p:nvSpPr>
          <p:spPr>
            <a:xfrm>
              <a:off x="3614821" y="2082263"/>
              <a:ext cx="1014085" cy="52990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subscribe</a:t>
              </a:r>
            </a:p>
            <a:p>
              <a:pPr algn="ctr"/>
              <a:r>
                <a:rPr lang="en-US" altLang="ko-KR" sz="12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MQTT </a:t>
              </a:r>
              <a:r>
                <a:rPr lang="en-US" altLang="ko-KR" sz="1200" dirty="0" err="1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msgs</a:t>
              </a:r>
              <a:endPara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8224C1F-348F-41B9-9D78-BE71E54E1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08" y="834404"/>
            <a:ext cx="2731766" cy="1871662"/>
          </a:xfrm>
          <a:prstGeom prst="rect">
            <a:avLst/>
          </a:prstGeom>
        </p:spPr>
      </p:pic>
      <p:sp>
        <p:nvSpPr>
          <p:cNvPr id="224" name="텍스트 상자 13">
            <a:extLst>
              <a:ext uri="{FF2B5EF4-FFF2-40B4-BE49-F238E27FC236}">
                <a16:creationId xmlns:a16="http://schemas.microsoft.com/office/drawing/2014/main" id="{ECA8C5EB-A6EC-4627-AE3C-721CB42259CD}"/>
              </a:ext>
            </a:extLst>
          </p:cNvPr>
          <p:cNvSpPr txBox="1"/>
          <p:nvPr/>
        </p:nvSpPr>
        <p:spPr>
          <a:xfrm>
            <a:off x="356706" y="105271"/>
            <a:ext cx="4951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구성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(1)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테스트 로드 시스템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5DB33BA-6616-442B-BB50-1FFF17074430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텍스트 상자 13">
            <a:extLst>
              <a:ext uri="{FF2B5EF4-FFF2-40B4-BE49-F238E27FC236}">
                <a16:creationId xmlns:a16="http://schemas.microsoft.com/office/drawing/2014/main" id="{ECA8C5EB-A6EC-4627-AE3C-721CB42259CD}"/>
              </a:ext>
            </a:extLst>
          </p:cNvPr>
          <p:cNvSpPr txBox="1"/>
          <p:nvPr/>
        </p:nvSpPr>
        <p:spPr>
          <a:xfrm>
            <a:off x="356706" y="105271"/>
            <a:ext cx="4951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구성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(1) 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테스트 로드 시스템</a:t>
            </a:r>
            <a:endParaRPr kumimoji="1" lang="en-US" altLang="ko-KR" sz="2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5DB33BA-6616-442B-BB50-1FFF17074430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srgbClr val="01415D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BF7385-E369-4FEF-9DF4-D8D54CD5E230}"/>
              </a:ext>
            </a:extLst>
          </p:cNvPr>
          <p:cNvGrpSpPr/>
          <p:nvPr/>
        </p:nvGrpSpPr>
        <p:grpSpPr>
          <a:xfrm>
            <a:off x="2592729" y="1425607"/>
            <a:ext cx="6228246" cy="3743862"/>
            <a:chOff x="3113534" y="1216425"/>
            <a:chExt cx="5791758" cy="3894459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171636B-E638-4F9C-B3A6-DB26CE2DD954}"/>
                </a:ext>
              </a:extLst>
            </p:cNvPr>
            <p:cNvSpPr/>
            <p:nvPr/>
          </p:nvSpPr>
          <p:spPr>
            <a:xfrm>
              <a:off x="3512973" y="1216425"/>
              <a:ext cx="4992891" cy="3594883"/>
            </a:xfrm>
            <a:custGeom>
              <a:avLst/>
              <a:gdLst>
                <a:gd name="connsiteX0" fmla="*/ 1697573 w 4992891"/>
                <a:gd name="connsiteY0" fmla="*/ 3395169 h 3594883"/>
                <a:gd name="connsiteX1" fmla="*/ 1697573 w 4992891"/>
                <a:gd name="connsiteY1" fmla="*/ 3594883 h 3594883"/>
                <a:gd name="connsiteX2" fmla="*/ 3295295 w 4992891"/>
                <a:gd name="connsiteY2" fmla="*/ 3594883 h 3594883"/>
                <a:gd name="connsiteX3" fmla="*/ 3295295 w 4992891"/>
                <a:gd name="connsiteY3" fmla="*/ 3395169 h 3594883"/>
                <a:gd name="connsiteX4" fmla="*/ 4992892 w 4992891"/>
                <a:gd name="connsiteY4" fmla="*/ 3395169 h 3594883"/>
                <a:gd name="connsiteX5" fmla="*/ 4992892 w 4992891"/>
                <a:gd name="connsiteY5" fmla="*/ 199714 h 3594883"/>
                <a:gd name="connsiteX6" fmla="*/ 4793178 w 4992891"/>
                <a:gd name="connsiteY6" fmla="*/ 0 h 3594883"/>
                <a:gd name="connsiteX7" fmla="*/ 199714 w 4992891"/>
                <a:gd name="connsiteY7" fmla="*/ 0 h 3594883"/>
                <a:gd name="connsiteX8" fmla="*/ 0 w 4992891"/>
                <a:gd name="connsiteY8" fmla="*/ 199714 h 3594883"/>
                <a:gd name="connsiteX9" fmla="*/ 0 w 4992891"/>
                <a:gd name="connsiteY9" fmla="*/ 3395169 h 3594883"/>
                <a:gd name="connsiteX10" fmla="*/ 1697573 w 4992891"/>
                <a:gd name="connsiteY10" fmla="*/ 3395169 h 359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891" h="3594883">
                  <a:moveTo>
                    <a:pt x="1697573" y="3395169"/>
                  </a:moveTo>
                  <a:lnTo>
                    <a:pt x="1697573" y="3594883"/>
                  </a:lnTo>
                  <a:lnTo>
                    <a:pt x="3295295" y="3594883"/>
                  </a:lnTo>
                  <a:lnTo>
                    <a:pt x="3295295" y="3395169"/>
                  </a:lnTo>
                  <a:lnTo>
                    <a:pt x="4992892" y="3395169"/>
                  </a:lnTo>
                  <a:lnTo>
                    <a:pt x="4992892" y="199714"/>
                  </a:lnTo>
                  <a:cubicBezTo>
                    <a:pt x="4992892" y="89376"/>
                    <a:pt x="4903515" y="0"/>
                    <a:pt x="4793178" y="0"/>
                  </a:cubicBezTo>
                  <a:lnTo>
                    <a:pt x="199714" y="0"/>
                  </a:lnTo>
                  <a:cubicBezTo>
                    <a:pt x="89376" y="0"/>
                    <a:pt x="0" y="89376"/>
                    <a:pt x="0" y="199714"/>
                  </a:cubicBezTo>
                  <a:lnTo>
                    <a:pt x="0" y="3395169"/>
                  </a:lnTo>
                  <a:lnTo>
                    <a:pt x="1697573" y="3395169"/>
                  </a:lnTo>
                  <a:close/>
                </a:path>
              </a:pathLst>
            </a:custGeom>
            <a:solidFill>
              <a:srgbClr val="38454F"/>
            </a:solidFill>
            <a:ln w="113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1317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45124681-BC08-4AB5-9239-9F61A9BBD653}"/>
                </a:ext>
              </a:extLst>
            </p:cNvPr>
            <p:cNvSpPr/>
            <p:nvPr/>
          </p:nvSpPr>
          <p:spPr>
            <a:xfrm>
              <a:off x="3712686" y="1416139"/>
              <a:ext cx="4593452" cy="2995741"/>
            </a:xfrm>
            <a:custGeom>
              <a:avLst/>
              <a:gdLst>
                <a:gd name="connsiteX0" fmla="*/ 0 w 4593452"/>
                <a:gd name="connsiteY0" fmla="*/ 2995742 h 2995741"/>
                <a:gd name="connsiteX1" fmla="*/ 4593453 w 4593452"/>
                <a:gd name="connsiteY1" fmla="*/ 2995742 h 2995741"/>
                <a:gd name="connsiteX2" fmla="*/ 4593453 w 4593452"/>
                <a:gd name="connsiteY2" fmla="*/ 0 h 2995741"/>
                <a:gd name="connsiteX3" fmla="*/ 0 w 4593452"/>
                <a:gd name="connsiteY3" fmla="*/ 0 h 299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452" h="2995741">
                  <a:moveTo>
                    <a:pt x="0" y="2995742"/>
                  </a:moveTo>
                  <a:lnTo>
                    <a:pt x="4593453" y="2995742"/>
                  </a:lnTo>
                  <a:lnTo>
                    <a:pt x="45934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6A79"/>
            </a:solidFill>
            <a:ln w="113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1317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CC0A1CE-5392-4A97-9E8D-1B9CE5A3D0F5}"/>
                </a:ext>
              </a:extLst>
            </p:cNvPr>
            <p:cNvSpPr/>
            <p:nvPr/>
          </p:nvSpPr>
          <p:spPr>
            <a:xfrm>
              <a:off x="3113534" y="4611594"/>
              <a:ext cx="5791758" cy="499290"/>
            </a:xfrm>
            <a:custGeom>
              <a:avLst/>
              <a:gdLst>
                <a:gd name="connsiteX0" fmla="*/ 3694746 w 5791758"/>
                <a:gd name="connsiteY0" fmla="*/ 0 h 499290"/>
                <a:gd name="connsiteX1" fmla="*/ 3694746 w 5791758"/>
                <a:gd name="connsiteY1" fmla="*/ 199714 h 499290"/>
                <a:gd name="connsiteX2" fmla="*/ 2097012 w 5791758"/>
                <a:gd name="connsiteY2" fmla="*/ 199714 h 499290"/>
                <a:gd name="connsiteX3" fmla="*/ 2097012 w 5791758"/>
                <a:gd name="connsiteY3" fmla="*/ 0 h 499290"/>
                <a:gd name="connsiteX4" fmla="*/ 0 w 5791758"/>
                <a:gd name="connsiteY4" fmla="*/ 0 h 499290"/>
                <a:gd name="connsiteX5" fmla="*/ 0 w 5791758"/>
                <a:gd name="connsiteY5" fmla="*/ 299576 h 499290"/>
                <a:gd name="connsiteX6" fmla="*/ 199714 w 5791758"/>
                <a:gd name="connsiteY6" fmla="*/ 499290 h 499290"/>
                <a:gd name="connsiteX7" fmla="*/ 5592044 w 5791758"/>
                <a:gd name="connsiteY7" fmla="*/ 499290 h 499290"/>
                <a:gd name="connsiteX8" fmla="*/ 5791758 w 5791758"/>
                <a:gd name="connsiteY8" fmla="*/ 299576 h 499290"/>
                <a:gd name="connsiteX9" fmla="*/ 5791758 w 5791758"/>
                <a:gd name="connsiteY9" fmla="*/ 0 h 499290"/>
                <a:gd name="connsiteX10" fmla="*/ 3694746 w 5791758"/>
                <a:gd name="connsiteY10" fmla="*/ 0 h 49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91758" h="499290">
                  <a:moveTo>
                    <a:pt x="3694746" y="0"/>
                  </a:moveTo>
                  <a:lnTo>
                    <a:pt x="3694746" y="199714"/>
                  </a:lnTo>
                  <a:lnTo>
                    <a:pt x="2097012" y="199714"/>
                  </a:lnTo>
                  <a:lnTo>
                    <a:pt x="2097012" y="0"/>
                  </a:lnTo>
                  <a:lnTo>
                    <a:pt x="0" y="0"/>
                  </a:lnTo>
                  <a:lnTo>
                    <a:pt x="0" y="299576"/>
                  </a:lnTo>
                  <a:cubicBezTo>
                    <a:pt x="0" y="409914"/>
                    <a:pt x="89376" y="499290"/>
                    <a:pt x="199714" y="499290"/>
                  </a:cubicBezTo>
                  <a:lnTo>
                    <a:pt x="5592044" y="499290"/>
                  </a:lnTo>
                  <a:cubicBezTo>
                    <a:pt x="5702382" y="499290"/>
                    <a:pt x="5791758" y="409914"/>
                    <a:pt x="5791758" y="299576"/>
                  </a:cubicBezTo>
                  <a:lnTo>
                    <a:pt x="5791758" y="0"/>
                  </a:lnTo>
                  <a:lnTo>
                    <a:pt x="3694746" y="0"/>
                  </a:lnTo>
                  <a:close/>
                </a:path>
              </a:pathLst>
            </a:custGeom>
            <a:solidFill>
              <a:srgbClr val="B0B6BB"/>
            </a:solidFill>
            <a:ln w="113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1317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EC6D25B-0E06-458F-8207-D139A3B37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7" t="57782" r="3190" b="7875"/>
          <a:stretch/>
        </p:blipFill>
        <p:spPr>
          <a:xfrm rot="5400000">
            <a:off x="-1200148" y="2509957"/>
            <a:ext cx="4575413" cy="13237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90044" y="1781061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9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1804875" y="1932361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90044" y="2158201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04875" y="2309501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90044" y="2526649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1804875" y="2677949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90044" y="2874378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1804875" y="3025678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90044" y="3228315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1804875" y="3379615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84139" y="3581862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1798970" y="3733162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90044" y="3940982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1804875" y="4092282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90044" y="4294916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1804875" y="4446216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84139" y="4634609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1798970" y="4785909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84139" y="4966928"/>
            <a:ext cx="70720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endParaRPr kumimoji="0" lang="ko-KR" altLang="en-US" sz="14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 flipV="1">
            <a:off x="1798970" y="5118228"/>
            <a:ext cx="226734" cy="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01EDFBE-133F-45F8-BE82-C5AEA47E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733" y="1617598"/>
            <a:ext cx="4931933" cy="28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59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2E7A10-E361-4CCF-AAD7-FFF4101A8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24" y="835151"/>
            <a:ext cx="2736086" cy="187166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427D8B-8533-4173-88B6-FC3A4ADC84A1}"/>
              </a:ext>
            </a:extLst>
          </p:cNvPr>
          <p:cNvGrpSpPr/>
          <p:nvPr/>
        </p:nvGrpSpPr>
        <p:grpSpPr>
          <a:xfrm>
            <a:off x="3116388" y="785772"/>
            <a:ext cx="6027612" cy="4759166"/>
            <a:chOff x="3182654" y="785772"/>
            <a:chExt cx="6027612" cy="475916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A09978-6B43-4D28-A7A4-895C3ED65D38}"/>
                </a:ext>
              </a:extLst>
            </p:cNvPr>
            <p:cNvSpPr txBox="1"/>
            <p:nvPr/>
          </p:nvSpPr>
          <p:spPr>
            <a:xfrm>
              <a:off x="3182654" y="785772"/>
              <a:ext cx="6027612" cy="4359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ko-KR" sz="2000" dirty="0">
                  <a:solidFill>
                    <a:srgbClr val="525252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Target MQTT Broker</a:t>
              </a:r>
              <a:r>
                <a:rPr lang="ko-KR" altLang="en-US" sz="2000" dirty="0">
                  <a:solidFill>
                    <a:srgbClr val="525252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에서 처리되는 </a:t>
              </a:r>
              <a:r>
                <a:rPr lang="ko-KR" altLang="en-US" sz="2000" dirty="0" err="1">
                  <a:solidFill>
                    <a:schemeClr val="accent2">
                      <a:lumMod val="75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트래픽</a:t>
              </a:r>
              <a:r>
                <a:rPr lang="ko-KR" altLang="en-US" sz="2000" dirty="0">
                  <a:solidFill>
                    <a:schemeClr val="accent2">
                      <a:lumMod val="75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정보</a:t>
              </a:r>
              <a:endParaRPr lang="en-US" altLang="ko-KR" sz="2000" dirty="0">
                <a:solidFill>
                  <a:schemeClr val="accent2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/>
              <a:endParaRPr lang="en-US" altLang="ko-KR" sz="800" dirty="0">
                <a:solidFill>
                  <a:srgbClr val="6099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현재 연결된 클라이언트 수</a:t>
              </a:r>
              <a:endPara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최근 연결된 클라이언트</a:t>
              </a:r>
              <a:endPara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가장 오래 연결된 클라이언트</a:t>
              </a: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메시지 수를 기반으로 최대 처리량</a:t>
              </a: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/</a:t>
              </a: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최소 처리량을</a:t>
              </a:r>
              <a:endPara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lvl="1" fontAlgn="base">
                <a:lnSpc>
                  <a:spcPct val="120000"/>
                </a:lnSpc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    </a:t>
              </a: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갖는 클라이언트</a:t>
              </a: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토픽 별 가입자 리스트와 메시지 송</a:t>
              </a: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/</a:t>
              </a: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수신 횟수</a:t>
              </a: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, </a:t>
              </a: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처리량</a:t>
              </a: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클라이언트 별 처리량</a:t>
              </a:r>
            </a:p>
            <a:p>
              <a:endParaRPr lang="en-US" altLang="ko-KR" dirty="0">
                <a:solidFill>
                  <a:srgbClr val="6099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marL="457200" indent="-457200">
                <a:buFont typeface="+mj-lt"/>
                <a:buAutoNum type="arabicPeriod" startAt="2"/>
              </a:pPr>
              <a:r>
                <a:rPr lang="en-US" altLang="ko-KR" sz="2000" dirty="0">
                  <a:solidFill>
                    <a:srgbClr val="525252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Target MQTT Broker</a:t>
              </a:r>
              <a:r>
                <a:rPr lang="ko-KR" altLang="en-US" sz="2000" dirty="0">
                  <a:solidFill>
                    <a:srgbClr val="525252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컴퓨터의 </a:t>
              </a:r>
              <a:r>
                <a:rPr lang="ko-KR" altLang="en-US" sz="2000" dirty="0">
                  <a:solidFill>
                    <a:schemeClr val="accent2">
                      <a:lumMod val="75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성능 정보</a:t>
              </a:r>
              <a:endParaRPr lang="en-US" altLang="ko-KR" sz="2000" dirty="0">
                <a:solidFill>
                  <a:schemeClr val="accent2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/>
              <a:endParaRPr lang="en-US" altLang="ko-KR" sz="800" dirty="0">
                <a:solidFill>
                  <a:srgbClr val="6099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CPU </a:t>
              </a: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사용량</a:t>
              </a: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메모리 사용량</a:t>
              </a: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Network I/O</a:t>
              </a:r>
            </a:p>
            <a:p>
              <a:pPr marL="742950" lvl="1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Process Information (Status, CPU, Memory)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2E13D-FC14-457A-A6CB-2661382D8641}"/>
                </a:ext>
              </a:extLst>
            </p:cNvPr>
            <p:cNvSpPr txBox="1"/>
            <p:nvPr/>
          </p:nvSpPr>
          <p:spPr>
            <a:xfrm>
              <a:off x="3182654" y="5175606"/>
              <a:ext cx="5727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accent2">
                      <a:lumMod val="75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800" dirty="0">
                  <a:solidFill>
                    <a:schemeClr val="accent2">
                      <a:lumMod val="75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위 정보들을 모니터링 서버의 데이터베이스에 저장한다</a:t>
              </a:r>
              <a:r>
                <a:rPr lang="en-US" altLang="ko-KR" sz="1800" dirty="0">
                  <a:solidFill>
                    <a:schemeClr val="accent2">
                      <a:lumMod val="75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  <a:endParaRPr lang="ko-KR" altLang="en-US" sz="1800" dirty="0">
                <a:solidFill>
                  <a:schemeClr val="accent2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46" name="텍스트 상자 13">
            <a:extLst>
              <a:ext uri="{FF2B5EF4-FFF2-40B4-BE49-F238E27FC236}">
                <a16:creationId xmlns:a16="http://schemas.microsoft.com/office/drawing/2014/main" id="{909663A0-D2C9-45E1-92A4-F5AEF8ED7348}"/>
              </a:ext>
            </a:extLst>
          </p:cNvPr>
          <p:cNvSpPr txBox="1"/>
          <p:nvPr/>
        </p:nvSpPr>
        <p:spPr>
          <a:xfrm>
            <a:off x="356706" y="105271"/>
            <a:ext cx="524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구성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(2)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  <a:cs typeface="KoPubDotum_Pro" charset="-127"/>
              </a:rPr>
              <a:t>모니터링 어플리케이션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  <a:cs typeface="KoPubDotum_Pro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223B30C-4F50-4A43-AFAB-6432FF482BD7}"/>
              </a:ext>
            </a:extLst>
          </p:cNvPr>
          <p:cNvSpPr/>
          <p:nvPr/>
        </p:nvSpPr>
        <p:spPr>
          <a:xfrm>
            <a:off x="211456" y="119479"/>
            <a:ext cx="81329" cy="532327"/>
          </a:xfrm>
          <a:prstGeom prst="rect">
            <a:avLst/>
          </a:prstGeom>
          <a:solidFill>
            <a:srgbClr val="01415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4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77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2143</TotalTime>
  <Words>1261</Words>
  <Application>Microsoft Office PowerPoint</Application>
  <PresentationFormat>화면 슬라이드 쇼(16:10)</PresentationFormat>
  <Paragraphs>378</Paragraphs>
  <Slides>26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맑은 고딕</vt:lpstr>
      <vt:lpstr>Wingdings</vt:lpstr>
      <vt:lpstr>Calibri</vt:lpstr>
      <vt:lpstr>Arial</vt:lpstr>
      <vt:lpstr>08서울남산체 M</vt:lpstr>
      <vt:lpstr>KoPubDotum_Pro</vt:lpstr>
      <vt:lpstr>08서울남산체 EB</vt:lpstr>
      <vt:lpstr>08서울남산체 L</vt:lpstr>
      <vt:lpstr>08서울남산체 B</vt:lpstr>
      <vt:lpstr>08서울한강체 M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성민 이</dc:creator>
  <cp:keywords/>
  <dc:description/>
  <cp:lastModifiedBy>Windows 사용자</cp:lastModifiedBy>
  <cp:revision>123</cp:revision>
  <dcterms:created xsi:type="dcterms:W3CDTF">2018-07-11T06:18:00Z</dcterms:created>
  <dcterms:modified xsi:type="dcterms:W3CDTF">2019-11-29T09:13:23Z</dcterms:modified>
  <cp:category/>
</cp:coreProperties>
</file>